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22" r:id="rId5"/>
    <p:sldId id="323" r:id="rId6"/>
    <p:sldId id="325" r:id="rId7"/>
    <p:sldId id="324" r:id="rId8"/>
    <p:sldId id="327" r:id="rId9"/>
    <p:sldId id="331" r:id="rId10"/>
    <p:sldId id="326" r:id="rId11"/>
    <p:sldId id="330" r:id="rId12"/>
    <p:sldId id="328" r:id="rId13"/>
    <p:sldId id="3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0"/>
    <a:srgbClr val="FF4C00"/>
    <a:srgbClr val="F5F4F3"/>
    <a:srgbClr val="DAD5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6D9ACF-CA74-4B53-BBD1-C1F68963360E}" v="10" dt="2022-12-12T15:35:21.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06"/>
    <p:restoredTop sz="96327"/>
  </p:normalViewPr>
  <p:slideViewPr>
    <p:cSldViewPr snapToGrid="0" snapToObjects="1">
      <p:cViewPr varScale="1">
        <p:scale>
          <a:sx n="82" d="100"/>
          <a:sy n="82" d="100"/>
        </p:scale>
        <p:origin x="1051" y="58"/>
      </p:cViewPr>
      <p:guideLst/>
    </p:cSldViewPr>
  </p:slideViewPr>
  <p:notesTextViewPr>
    <p:cViewPr>
      <p:scale>
        <a:sx n="1" d="1"/>
        <a:sy n="1" d="1"/>
      </p:scale>
      <p:origin x="0" y="0"/>
    </p:cViewPr>
  </p:notesTextViewPr>
  <p:notesViewPr>
    <p:cSldViewPr snapToGrid="0" snapToObjects="1">
      <p:cViewPr varScale="1">
        <p:scale>
          <a:sx n="97" d="100"/>
          <a:sy n="97" d="100"/>
        </p:scale>
        <p:origin x="29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Howson" userId="fc2e769d-1857-4a9e-8849-ff22cc8be54d" providerId="ADAL" clId="{5F6D9ACF-CA74-4B53-BBD1-C1F68963360E}"/>
    <pc:docChg chg="custSel delSld modSld">
      <pc:chgData name="Victoria Howson" userId="fc2e769d-1857-4a9e-8849-ff22cc8be54d" providerId="ADAL" clId="{5F6D9ACF-CA74-4B53-BBD1-C1F68963360E}" dt="2022-12-12T15:36:34.748" v="47" actId="122"/>
      <pc:docMkLst>
        <pc:docMk/>
      </pc:docMkLst>
      <pc:sldChg chg="del">
        <pc:chgData name="Victoria Howson" userId="fc2e769d-1857-4a9e-8849-ff22cc8be54d" providerId="ADAL" clId="{5F6D9ACF-CA74-4B53-BBD1-C1F68963360E}" dt="2022-12-12T15:33:59.394" v="8" actId="47"/>
        <pc:sldMkLst>
          <pc:docMk/>
          <pc:sldMk cId="327600361" sldId="257"/>
        </pc:sldMkLst>
      </pc:sldChg>
      <pc:sldChg chg="del">
        <pc:chgData name="Victoria Howson" userId="fc2e769d-1857-4a9e-8849-ff22cc8be54d" providerId="ADAL" clId="{5F6D9ACF-CA74-4B53-BBD1-C1F68963360E}" dt="2022-12-12T15:33:59.120" v="7" actId="47"/>
        <pc:sldMkLst>
          <pc:docMk/>
          <pc:sldMk cId="3297293548" sldId="260"/>
        </pc:sldMkLst>
      </pc:sldChg>
      <pc:sldChg chg="del">
        <pc:chgData name="Victoria Howson" userId="fc2e769d-1857-4a9e-8849-ff22cc8be54d" providerId="ADAL" clId="{5F6D9ACF-CA74-4B53-BBD1-C1F68963360E}" dt="2022-12-12T15:33:59.498" v="9" actId="47"/>
        <pc:sldMkLst>
          <pc:docMk/>
          <pc:sldMk cId="1155982033" sldId="280"/>
        </pc:sldMkLst>
      </pc:sldChg>
      <pc:sldChg chg="del">
        <pc:chgData name="Victoria Howson" userId="fc2e769d-1857-4a9e-8849-ff22cc8be54d" providerId="ADAL" clId="{5F6D9ACF-CA74-4B53-BBD1-C1F68963360E}" dt="2022-12-12T15:33:59.736" v="10" actId="47"/>
        <pc:sldMkLst>
          <pc:docMk/>
          <pc:sldMk cId="4247728718" sldId="281"/>
        </pc:sldMkLst>
      </pc:sldChg>
      <pc:sldChg chg="del">
        <pc:chgData name="Victoria Howson" userId="fc2e769d-1857-4a9e-8849-ff22cc8be54d" providerId="ADAL" clId="{5F6D9ACF-CA74-4B53-BBD1-C1F68963360E}" dt="2022-12-12T15:33:59.868" v="11" actId="47"/>
        <pc:sldMkLst>
          <pc:docMk/>
          <pc:sldMk cId="846046230" sldId="282"/>
        </pc:sldMkLst>
      </pc:sldChg>
      <pc:sldChg chg="del">
        <pc:chgData name="Victoria Howson" userId="fc2e769d-1857-4a9e-8849-ff22cc8be54d" providerId="ADAL" clId="{5F6D9ACF-CA74-4B53-BBD1-C1F68963360E}" dt="2022-12-12T15:34:00.400" v="14" actId="47"/>
        <pc:sldMkLst>
          <pc:docMk/>
          <pc:sldMk cId="2114200532" sldId="283"/>
        </pc:sldMkLst>
      </pc:sldChg>
      <pc:sldChg chg="del">
        <pc:chgData name="Victoria Howson" userId="fc2e769d-1857-4a9e-8849-ff22cc8be54d" providerId="ADAL" clId="{5F6D9ACF-CA74-4B53-BBD1-C1F68963360E}" dt="2022-12-12T15:34:00.053" v="12" actId="47"/>
        <pc:sldMkLst>
          <pc:docMk/>
          <pc:sldMk cId="39086535" sldId="284"/>
        </pc:sldMkLst>
      </pc:sldChg>
      <pc:sldChg chg="del">
        <pc:chgData name="Victoria Howson" userId="fc2e769d-1857-4a9e-8849-ff22cc8be54d" providerId="ADAL" clId="{5F6D9ACF-CA74-4B53-BBD1-C1F68963360E}" dt="2022-12-12T15:34:00.568" v="15" actId="47"/>
        <pc:sldMkLst>
          <pc:docMk/>
          <pc:sldMk cId="3852296433" sldId="285"/>
        </pc:sldMkLst>
      </pc:sldChg>
      <pc:sldChg chg="del">
        <pc:chgData name="Victoria Howson" userId="fc2e769d-1857-4a9e-8849-ff22cc8be54d" providerId="ADAL" clId="{5F6D9ACF-CA74-4B53-BBD1-C1F68963360E}" dt="2022-12-12T15:34:00.722" v="16" actId="47"/>
        <pc:sldMkLst>
          <pc:docMk/>
          <pc:sldMk cId="2050275247" sldId="286"/>
        </pc:sldMkLst>
      </pc:sldChg>
      <pc:sldChg chg="del">
        <pc:chgData name="Victoria Howson" userId="fc2e769d-1857-4a9e-8849-ff22cc8be54d" providerId="ADAL" clId="{5F6D9ACF-CA74-4B53-BBD1-C1F68963360E}" dt="2022-12-12T15:34:00.900" v="17" actId="47"/>
        <pc:sldMkLst>
          <pc:docMk/>
          <pc:sldMk cId="2497948428" sldId="287"/>
        </pc:sldMkLst>
      </pc:sldChg>
      <pc:sldChg chg="del">
        <pc:chgData name="Victoria Howson" userId="fc2e769d-1857-4a9e-8849-ff22cc8be54d" providerId="ADAL" clId="{5F6D9ACF-CA74-4B53-BBD1-C1F68963360E}" dt="2022-12-12T15:33:57.332" v="0" actId="47"/>
        <pc:sldMkLst>
          <pc:docMk/>
          <pc:sldMk cId="1322769843" sldId="288"/>
        </pc:sldMkLst>
      </pc:sldChg>
      <pc:sldChg chg="del">
        <pc:chgData name="Victoria Howson" userId="fc2e769d-1857-4a9e-8849-ff22cc8be54d" providerId="ADAL" clId="{5F6D9ACF-CA74-4B53-BBD1-C1F68963360E}" dt="2022-12-12T15:33:58.936" v="6" actId="47"/>
        <pc:sldMkLst>
          <pc:docMk/>
          <pc:sldMk cId="1991634477" sldId="289"/>
        </pc:sldMkLst>
      </pc:sldChg>
      <pc:sldChg chg="del">
        <pc:chgData name="Victoria Howson" userId="fc2e769d-1857-4a9e-8849-ff22cc8be54d" providerId="ADAL" clId="{5F6D9ACF-CA74-4B53-BBD1-C1F68963360E}" dt="2022-12-12T15:34:01.054" v="18" actId="47"/>
        <pc:sldMkLst>
          <pc:docMk/>
          <pc:sldMk cId="1199773417" sldId="290"/>
        </pc:sldMkLst>
      </pc:sldChg>
      <pc:sldChg chg="del">
        <pc:chgData name="Victoria Howson" userId="fc2e769d-1857-4a9e-8849-ff22cc8be54d" providerId="ADAL" clId="{5F6D9ACF-CA74-4B53-BBD1-C1F68963360E}" dt="2022-12-12T15:34:01.223" v="19" actId="47"/>
        <pc:sldMkLst>
          <pc:docMk/>
          <pc:sldMk cId="2533537552" sldId="291"/>
        </pc:sldMkLst>
      </pc:sldChg>
      <pc:sldChg chg="del">
        <pc:chgData name="Victoria Howson" userId="fc2e769d-1857-4a9e-8849-ff22cc8be54d" providerId="ADAL" clId="{5F6D9ACF-CA74-4B53-BBD1-C1F68963360E}" dt="2022-12-12T15:34:01.370" v="20" actId="47"/>
        <pc:sldMkLst>
          <pc:docMk/>
          <pc:sldMk cId="1851948338" sldId="292"/>
        </pc:sldMkLst>
      </pc:sldChg>
      <pc:sldChg chg="del">
        <pc:chgData name="Victoria Howson" userId="fc2e769d-1857-4a9e-8849-ff22cc8be54d" providerId="ADAL" clId="{5F6D9ACF-CA74-4B53-BBD1-C1F68963360E}" dt="2022-12-12T15:34:01.539" v="21" actId="47"/>
        <pc:sldMkLst>
          <pc:docMk/>
          <pc:sldMk cId="356706292" sldId="293"/>
        </pc:sldMkLst>
      </pc:sldChg>
      <pc:sldChg chg="del">
        <pc:chgData name="Victoria Howson" userId="fc2e769d-1857-4a9e-8849-ff22cc8be54d" providerId="ADAL" clId="{5F6D9ACF-CA74-4B53-BBD1-C1F68963360E}" dt="2022-12-12T15:34:01.702" v="22" actId="47"/>
        <pc:sldMkLst>
          <pc:docMk/>
          <pc:sldMk cId="1232771140" sldId="294"/>
        </pc:sldMkLst>
      </pc:sldChg>
      <pc:sldChg chg="del">
        <pc:chgData name="Victoria Howson" userId="fc2e769d-1857-4a9e-8849-ff22cc8be54d" providerId="ADAL" clId="{5F6D9ACF-CA74-4B53-BBD1-C1F68963360E}" dt="2022-12-12T15:34:01.887" v="23" actId="47"/>
        <pc:sldMkLst>
          <pc:docMk/>
          <pc:sldMk cId="2433462944" sldId="295"/>
        </pc:sldMkLst>
      </pc:sldChg>
      <pc:sldChg chg="del">
        <pc:chgData name="Victoria Howson" userId="fc2e769d-1857-4a9e-8849-ff22cc8be54d" providerId="ADAL" clId="{5F6D9ACF-CA74-4B53-BBD1-C1F68963360E}" dt="2022-12-12T15:34:02.072" v="24" actId="47"/>
        <pc:sldMkLst>
          <pc:docMk/>
          <pc:sldMk cId="1853781917" sldId="296"/>
        </pc:sldMkLst>
      </pc:sldChg>
      <pc:sldChg chg="del">
        <pc:chgData name="Victoria Howson" userId="fc2e769d-1857-4a9e-8849-ff22cc8be54d" providerId="ADAL" clId="{5F6D9ACF-CA74-4B53-BBD1-C1F68963360E}" dt="2022-12-12T15:34:02.226" v="25" actId="47"/>
        <pc:sldMkLst>
          <pc:docMk/>
          <pc:sldMk cId="1239917651" sldId="297"/>
        </pc:sldMkLst>
      </pc:sldChg>
      <pc:sldChg chg="del">
        <pc:chgData name="Victoria Howson" userId="fc2e769d-1857-4a9e-8849-ff22cc8be54d" providerId="ADAL" clId="{5F6D9ACF-CA74-4B53-BBD1-C1F68963360E}" dt="2022-12-12T15:34:02.573" v="27" actId="47"/>
        <pc:sldMkLst>
          <pc:docMk/>
          <pc:sldMk cId="912516689" sldId="303"/>
        </pc:sldMkLst>
      </pc:sldChg>
      <pc:sldChg chg="del">
        <pc:chgData name="Victoria Howson" userId="fc2e769d-1857-4a9e-8849-ff22cc8be54d" providerId="ADAL" clId="{5F6D9ACF-CA74-4B53-BBD1-C1F68963360E}" dt="2022-12-12T15:34:02.742" v="28" actId="47"/>
        <pc:sldMkLst>
          <pc:docMk/>
          <pc:sldMk cId="3795582675" sldId="304"/>
        </pc:sldMkLst>
      </pc:sldChg>
      <pc:sldChg chg="del">
        <pc:chgData name="Victoria Howson" userId="fc2e769d-1857-4a9e-8849-ff22cc8be54d" providerId="ADAL" clId="{5F6D9ACF-CA74-4B53-BBD1-C1F68963360E}" dt="2022-12-12T15:34:02.905" v="29" actId="47"/>
        <pc:sldMkLst>
          <pc:docMk/>
          <pc:sldMk cId="2354128301" sldId="305"/>
        </pc:sldMkLst>
      </pc:sldChg>
      <pc:sldChg chg="del">
        <pc:chgData name="Victoria Howson" userId="fc2e769d-1857-4a9e-8849-ff22cc8be54d" providerId="ADAL" clId="{5F6D9ACF-CA74-4B53-BBD1-C1F68963360E}" dt="2022-12-12T15:34:03.065" v="30" actId="47"/>
        <pc:sldMkLst>
          <pc:docMk/>
          <pc:sldMk cId="1488935080" sldId="306"/>
        </pc:sldMkLst>
      </pc:sldChg>
      <pc:sldChg chg="del">
        <pc:chgData name="Victoria Howson" userId="fc2e769d-1857-4a9e-8849-ff22cc8be54d" providerId="ADAL" clId="{5F6D9ACF-CA74-4B53-BBD1-C1F68963360E}" dt="2022-12-12T15:34:03.221" v="31" actId="47"/>
        <pc:sldMkLst>
          <pc:docMk/>
          <pc:sldMk cId="2613440327" sldId="307"/>
        </pc:sldMkLst>
      </pc:sldChg>
      <pc:sldChg chg="del">
        <pc:chgData name="Victoria Howson" userId="fc2e769d-1857-4a9e-8849-ff22cc8be54d" providerId="ADAL" clId="{5F6D9ACF-CA74-4B53-BBD1-C1F68963360E}" dt="2022-12-12T15:34:03.376" v="32" actId="47"/>
        <pc:sldMkLst>
          <pc:docMk/>
          <pc:sldMk cId="3718393618" sldId="311"/>
        </pc:sldMkLst>
      </pc:sldChg>
      <pc:sldChg chg="del">
        <pc:chgData name="Victoria Howson" userId="fc2e769d-1857-4a9e-8849-ff22cc8be54d" providerId="ADAL" clId="{5F6D9ACF-CA74-4B53-BBD1-C1F68963360E}" dt="2022-12-12T15:34:03.560" v="33" actId="47"/>
        <pc:sldMkLst>
          <pc:docMk/>
          <pc:sldMk cId="937789807" sldId="312"/>
        </pc:sldMkLst>
      </pc:sldChg>
      <pc:sldChg chg="del">
        <pc:chgData name="Victoria Howson" userId="fc2e769d-1857-4a9e-8849-ff22cc8be54d" providerId="ADAL" clId="{5F6D9ACF-CA74-4B53-BBD1-C1F68963360E}" dt="2022-12-12T15:34:04.447" v="34" actId="47"/>
        <pc:sldMkLst>
          <pc:docMk/>
          <pc:sldMk cId="3510441408" sldId="313"/>
        </pc:sldMkLst>
      </pc:sldChg>
      <pc:sldChg chg="del">
        <pc:chgData name="Victoria Howson" userId="fc2e769d-1857-4a9e-8849-ff22cc8be54d" providerId="ADAL" clId="{5F6D9ACF-CA74-4B53-BBD1-C1F68963360E}" dt="2022-12-12T15:34:02.389" v="26" actId="47"/>
        <pc:sldMkLst>
          <pc:docMk/>
          <pc:sldMk cId="3532813388" sldId="315"/>
        </pc:sldMkLst>
      </pc:sldChg>
      <pc:sldChg chg="del">
        <pc:chgData name="Victoria Howson" userId="fc2e769d-1857-4a9e-8849-ff22cc8be54d" providerId="ADAL" clId="{5F6D9ACF-CA74-4B53-BBD1-C1F68963360E}" dt="2022-12-12T15:34:00.229" v="13" actId="47"/>
        <pc:sldMkLst>
          <pc:docMk/>
          <pc:sldMk cId="795682679" sldId="316"/>
        </pc:sldMkLst>
      </pc:sldChg>
      <pc:sldChg chg="del">
        <pc:chgData name="Victoria Howson" userId="fc2e769d-1857-4a9e-8849-ff22cc8be54d" providerId="ADAL" clId="{5F6D9ACF-CA74-4B53-BBD1-C1F68963360E}" dt="2022-12-12T15:34:21.913" v="35" actId="47"/>
        <pc:sldMkLst>
          <pc:docMk/>
          <pc:sldMk cId="3345283242" sldId="317"/>
        </pc:sldMkLst>
      </pc:sldChg>
      <pc:sldChg chg="del">
        <pc:chgData name="Victoria Howson" userId="fc2e769d-1857-4a9e-8849-ff22cc8be54d" providerId="ADAL" clId="{5F6D9ACF-CA74-4B53-BBD1-C1F68963360E}" dt="2022-12-12T15:33:57.740" v="1" actId="47"/>
        <pc:sldMkLst>
          <pc:docMk/>
          <pc:sldMk cId="1266125383" sldId="318"/>
        </pc:sldMkLst>
      </pc:sldChg>
      <pc:sldChg chg="del">
        <pc:chgData name="Victoria Howson" userId="fc2e769d-1857-4a9e-8849-ff22cc8be54d" providerId="ADAL" clId="{5F6D9ACF-CA74-4B53-BBD1-C1F68963360E}" dt="2022-12-12T15:33:58.065" v="2" actId="47"/>
        <pc:sldMkLst>
          <pc:docMk/>
          <pc:sldMk cId="75096768" sldId="319"/>
        </pc:sldMkLst>
      </pc:sldChg>
      <pc:sldChg chg="del">
        <pc:chgData name="Victoria Howson" userId="fc2e769d-1857-4a9e-8849-ff22cc8be54d" providerId="ADAL" clId="{5F6D9ACF-CA74-4B53-BBD1-C1F68963360E}" dt="2022-12-12T15:33:58.619" v="4" actId="47"/>
        <pc:sldMkLst>
          <pc:docMk/>
          <pc:sldMk cId="2771250559" sldId="320"/>
        </pc:sldMkLst>
      </pc:sldChg>
      <pc:sldChg chg="del">
        <pc:chgData name="Victoria Howson" userId="fc2e769d-1857-4a9e-8849-ff22cc8be54d" providerId="ADAL" clId="{5F6D9ACF-CA74-4B53-BBD1-C1F68963360E}" dt="2022-12-12T15:33:58.381" v="3" actId="47"/>
        <pc:sldMkLst>
          <pc:docMk/>
          <pc:sldMk cId="3890335215" sldId="321"/>
        </pc:sldMkLst>
      </pc:sldChg>
      <pc:sldChg chg="del">
        <pc:chgData name="Victoria Howson" userId="fc2e769d-1857-4a9e-8849-ff22cc8be54d" providerId="ADAL" clId="{5F6D9ACF-CA74-4B53-BBD1-C1F68963360E}" dt="2022-12-12T15:33:58.782" v="5" actId="47"/>
        <pc:sldMkLst>
          <pc:docMk/>
          <pc:sldMk cId="3656143562" sldId="322"/>
        </pc:sldMkLst>
      </pc:sldChg>
      <pc:sldChg chg="delDesignElem">
        <pc:chgData name="Victoria Howson" userId="fc2e769d-1857-4a9e-8849-ff22cc8be54d" providerId="ADAL" clId="{5F6D9ACF-CA74-4B53-BBD1-C1F68963360E}" dt="2022-12-12T15:34:49.621" v="37"/>
        <pc:sldMkLst>
          <pc:docMk/>
          <pc:sldMk cId="1193243506" sldId="324"/>
        </pc:sldMkLst>
      </pc:sldChg>
      <pc:sldChg chg="delDesignElem">
        <pc:chgData name="Victoria Howson" userId="fc2e769d-1857-4a9e-8849-ff22cc8be54d" providerId="ADAL" clId="{5F6D9ACF-CA74-4B53-BBD1-C1F68963360E}" dt="2022-12-12T15:34:43.797" v="36"/>
        <pc:sldMkLst>
          <pc:docMk/>
          <pc:sldMk cId="2735108879" sldId="325"/>
        </pc:sldMkLst>
      </pc:sldChg>
      <pc:sldChg chg="delDesignElem">
        <pc:chgData name="Victoria Howson" userId="fc2e769d-1857-4a9e-8849-ff22cc8be54d" providerId="ADAL" clId="{5F6D9ACF-CA74-4B53-BBD1-C1F68963360E}" dt="2022-12-12T15:35:05.621" v="40"/>
        <pc:sldMkLst>
          <pc:docMk/>
          <pc:sldMk cId="1042075175" sldId="326"/>
        </pc:sldMkLst>
      </pc:sldChg>
      <pc:sldChg chg="delDesignElem">
        <pc:chgData name="Victoria Howson" userId="fc2e769d-1857-4a9e-8849-ff22cc8be54d" providerId="ADAL" clId="{5F6D9ACF-CA74-4B53-BBD1-C1F68963360E}" dt="2022-12-12T15:34:55.298" v="38"/>
        <pc:sldMkLst>
          <pc:docMk/>
          <pc:sldMk cId="2625481501" sldId="327"/>
        </pc:sldMkLst>
      </pc:sldChg>
      <pc:sldChg chg="modSp mod setBg delDesignElem">
        <pc:chgData name="Victoria Howson" userId="fc2e769d-1857-4a9e-8849-ff22cc8be54d" providerId="ADAL" clId="{5F6D9ACF-CA74-4B53-BBD1-C1F68963360E}" dt="2022-12-12T15:35:48.203" v="43" actId="26606"/>
        <pc:sldMkLst>
          <pc:docMk/>
          <pc:sldMk cId="2433613638" sldId="328"/>
        </pc:sldMkLst>
        <pc:spChg chg="mod">
          <ac:chgData name="Victoria Howson" userId="fc2e769d-1857-4a9e-8849-ff22cc8be54d" providerId="ADAL" clId="{5F6D9ACF-CA74-4B53-BBD1-C1F68963360E}" dt="2022-12-12T15:35:48.203" v="43" actId="26606"/>
          <ac:spMkLst>
            <pc:docMk/>
            <pc:sldMk cId="2433613638" sldId="328"/>
            <ac:spMk id="2" creationId="{720A9D95-6373-E022-568D-259DF7354C26}"/>
          </ac:spMkLst>
        </pc:spChg>
        <pc:spChg chg="mod ord">
          <ac:chgData name="Victoria Howson" userId="fc2e769d-1857-4a9e-8849-ff22cc8be54d" providerId="ADAL" clId="{5F6D9ACF-CA74-4B53-BBD1-C1F68963360E}" dt="2022-12-12T15:35:48.203" v="43" actId="26606"/>
          <ac:spMkLst>
            <pc:docMk/>
            <pc:sldMk cId="2433613638" sldId="328"/>
            <ac:spMk id="9" creationId="{7D9E37D1-9DE2-E966-467D-19BE08D0D713}"/>
          </ac:spMkLst>
        </pc:spChg>
        <pc:picChg chg="mod">
          <ac:chgData name="Victoria Howson" userId="fc2e769d-1857-4a9e-8849-ff22cc8be54d" providerId="ADAL" clId="{5F6D9ACF-CA74-4B53-BBD1-C1F68963360E}" dt="2022-12-12T15:35:48.203" v="43" actId="26606"/>
          <ac:picMkLst>
            <pc:docMk/>
            <pc:sldMk cId="2433613638" sldId="328"/>
            <ac:picMk id="5" creationId="{5D431FC8-28FF-EEB9-F67D-2A516442266C}"/>
          </ac:picMkLst>
        </pc:picChg>
      </pc:sldChg>
      <pc:sldChg chg="modSp mod setBg delDesignElem">
        <pc:chgData name="Victoria Howson" userId="fc2e769d-1857-4a9e-8849-ff22cc8be54d" providerId="ADAL" clId="{5F6D9ACF-CA74-4B53-BBD1-C1F68963360E}" dt="2022-12-12T15:36:02.806" v="44" actId="26606"/>
        <pc:sldMkLst>
          <pc:docMk/>
          <pc:sldMk cId="1850455685" sldId="329"/>
        </pc:sldMkLst>
        <pc:spChg chg="mod">
          <ac:chgData name="Victoria Howson" userId="fc2e769d-1857-4a9e-8849-ff22cc8be54d" providerId="ADAL" clId="{5F6D9ACF-CA74-4B53-BBD1-C1F68963360E}" dt="2022-12-12T15:36:02.806" v="44" actId="26606"/>
          <ac:spMkLst>
            <pc:docMk/>
            <pc:sldMk cId="1850455685" sldId="329"/>
            <ac:spMk id="2" creationId="{28910833-B6CB-57A3-31D0-602509277444}"/>
          </ac:spMkLst>
        </pc:spChg>
        <pc:spChg chg="mod ord">
          <ac:chgData name="Victoria Howson" userId="fc2e769d-1857-4a9e-8849-ff22cc8be54d" providerId="ADAL" clId="{5F6D9ACF-CA74-4B53-BBD1-C1F68963360E}" dt="2022-12-12T15:36:02.806" v="44" actId="26606"/>
          <ac:spMkLst>
            <pc:docMk/>
            <pc:sldMk cId="1850455685" sldId="329"/>
            <ac:spMk id="4" creationId="{6D9678C3-3FE1-EFCE-06FF-89B364B24B2D}"/>
          </ac:spMkLst>
        </pc:spChg>
        <pc:picChg chg="mod">
          <ac:chgData name="Victoria Howson" userId="fc2e769d-1857-4a9e-8849-ff22cc8be54d" providerId="ADAL" clId="{5F6D9ACF-CA74-4B53-BBD1-C1F68963360E}" dt="2022-12-12T15:36:02.806" v="44" actId="26606"/>
          <ac:picMkLst>
            <pc:docMk/>
            <pc:sldMk cId="1850455685" sldId="329"/>
            <ac:picMk id="3" creationId="{68CF7557-FB23-9FDB-A6DB-DEEBC8A04F16}"/>
          </ac:picMkLst>
        </pc:picChg>
      </pc:sldChg>
      <pc:sldChg chg="modSp mod">
        <pc:chgData name="Victoria Howson" userId="fc2e769d-1857-4a9e-8849-ff22cc8be54d" providerId="ADAL" clId="{5F6D9ACF-CA74-4B53-BBD1-C1F68963360E}" dt="2022-12-12T15:36:34.748" v="47" actId="122"/>
        <pc:sldMkLst>
          <pc:docMk/>
          <pc:sldMk cId="3716782728" sldId="330"/>
        </pc:sldMkLst>
        <pc:spChg chg="mod">
          <ac:chgData name="Victoria Howson" userId="fc2e769d-1857-4a9e-8849-ff22cc8be54d" providerId="ADAL" clId="{5F6D9ACF-CA74-4B53-BBD1-C1F68963360E}" dt="2022-12-12T15:36:34.748" v="47" actId="122"/>
          <ac:spMkLst>
            <pc:docMk/>
            <pc:sldMk cId="3716782728" sldId="330"/>
            <ac:spMk id="4" creationId="{C220CA1F-04A3-5E25-34A4-F07D971B1B75}"/>
          </ac:spMkLst>
        </pc:spChg>
      </pc:sldChg>
      <pc:sldChg chg="delDesignElem">
        <pc:chgData name="Victoria Howson" userId="fc2e769d-1857-4a9e-8849-ff22cc8be54d" providerId="ADAL" clId="{5F6D9ACF-CA74-4B53-BBD1-C1F68963360E}" dt="2022-12-12T15:35:00.320" v="39"/>
        <pc:sldMkLst>
          <pc:docMk/>
          <pc:sldMk cId="1866389755" sldId="331"/>
        </pc:sldMkLst>
      </pc:sldChg>
      <pc:sldMasterChg chg="delSldLayout">
        <pc:chgData name="Victoria Howson" userId="fc2e769d-1857-4a9e-8849-ff22cc8be54d" providerId="ADAL" clId="{5F6D9ACF-CA74-4B53-BBD1-C1F68963360E}" dt="2022-12-12T15:34:04.447" v="34" actId="47"/>
        <pc:sldMasterMkLst>
          <pc:docMk/>
          <pc:sldMasterMk cId="498684787" sldId="2147483648"/>
        </pc:sldMasterMkLst>
        <pc:sldLayoutChg chg="del">
          <pc:chgData name="Victoria Howson" userId="fc2e769d-1857-4a9e-8849-ff22cc8be54d" providerId="ADAL" clId="{5F6D9ACF-CA74-4B53-BBD1-C1F68963360E}" dt="2022-12-12T15:34:04.447" v="34" actId="47"/>
          <pc:sldLayoutMkLst>
            <pc:docMk/>
            <pc:sldMasterMk cId="498684787" sldId="2147483648"/>
            <pc:sldLayoutMk cId="1439174742" sldId="214748368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itchFamily="2" charset="77"/>
                <a:ea typeface="+mn-ea"/>
                <a:cs typeface="Poppins" pitchFamily="2" charset="77"/>
              </a:defRPr>
            </a:pPr>
            <a:r>
              <a:rPr lang="en-US">
                <a:latin typeface="Poppins" pitchFamily="2" charset="77"/>
                <a:cs typeface="Poppins" pitchFamily="2" charset="77"/>
              </a:rPr>
              <a:t>Chart</a:t>
            </a:r>
            <a:r>
              <a:rPr lang="en-US" baseline="0">
                <a:latin typeface="Poppins" pitchFamily="2" charset="77"/>
                <a:cs typeface="Poppins" pitchFamily="2" charset="77"/>
              </a:rPr>
              <a:t> Title</a:t>
            </a:r>
            <a:endParaRPr lang="en-US">
              <a:latin typeface="Poppins" pitchFamily="2" charset="77"/>
              <a:cs typeface="Poppins" pitchFamily="2" charset="77"/>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itchFamily="2" charset="77"/>
              <a:ea typeface="+mn-ea"/>
              <a:cs typeface="Poppins" pitchFamily="2" charset="77"/>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66-5D4A-8D04-993CEA6A53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66-5D4A-8D04-993CEA6A53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66-5D4A-8D04-993CEA6A53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66-5D4A-8D04-993CEA6A53A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A266-5D4A-8D04-993CEA6A53A3}"/>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data id="0">
      <cx:numDim type="val">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title pos="t" align="ctr" overlay="0">
      <cx:tx>
        <cx:txData>
          <cx:v>Chart Title</cx:v>
        </cx:txData>
      </cx:tx>
      <cx:txPr>
        <a:bodyPr spcFirstLastPara="1" vertOverflow="ellipsis" horzOverflow="overflow" wrap="square" lIns="0" tIns="0" rIns="0" bIns="0" anchor="ctr" anchorCtr="1"/>
        <a:lstStyle/>
        <a:p>
          <a:pPr algn="ctr" rtl="0">
            <a:defRPr>
              <a:latin typeface="Poppins" pitchFamily="2" charset="77"/>
              <a:ea typeface="Poppins" pitchFamily="2" charset="77"/>
              <a:cs typeface="Poppins" pitchFamily="2" charset="77"/>
            </a:defRPr>
          </a:pPr>
          <a:r>
            <a:rPr lang="en-GB" sz="1862" b="0" i="0" u="none" strike="noStrike" baseline="0">
              <a:solidFill>
                <a:srgbClr val="002F87">
                  <a:lumMod val="65000"/>
                  <a:lumOff val="35000"/>
                </a:srgbClr>
              </a:solidFill>
              <a:latin typeface="Poppins" pitchFamily="2" charset="77"/>
              <a:cs typeface="Poppins" pitchFamily="2" charset="77"/>
            </a:rPr>
            <a:t>Chart Title</a:t>
          </a:r>
        </a:p>
      </cx:txPr>
    </cx:title>
    <cx:plotArea>
      <cx:plotAreaRegion>
        <cx:series layoutId="clusteredColumn" uniqueId="{0F00F4E3-B160-7A4D-8B1F-420086EBD5E6}">
          <cx:spPr>
            <a:solidFill>
              <a:schemeClr val="accent3"/>
            </a:solidFill>
          </cx:spPr>
          <cx:dataPt idx="0">
            <cx:spPr>
              <a:solidFill>
                <a:srgbClr val="7F50C8"/>
              </a:solidFill>
            </cx:spPr>
          </cx:dataPt>
          <cx:dataPt idx="1"/>
          <cx:dataPt idx="2">
            <cx:spPr>
              <a:solidFill>
                <a:srgbClr val="2A7CE1"/>
              </a:solidFill>
            </cx:spPr>
          </cx:dataPt>
          <cx:dataPt idx="3">
            <cx:spPr>
              <a:solidFill>
                <a:srgbClr val="1FC9D3"/>
              </a:solidFill>
            </cx:spPr>
          </cx:dataPt>
          <cx:dataPt idx="4">
            <cx:spPr>
              <a:solidFill>
                <a:srgbClr val="FFA0D2"/>
              </a:solidFill>
            </cx:spPr>
          </cx:dataPt>
          <cx:dataPt idx="5">
            <cx:spPr>
              <a:solidFill>
                <a:srgbClr val="FF4C00"/>
              </a:solidFill>
            </cx:spPr>
          </cx:dataPt>
          <cx:dataId val="0"/>
          <cx:layoutPr>
            <cx:binning intervalClosed="r"/>
          </cx:layoutPr>
        </cx:series>
      </cx:plotAreaRegion>
      <cx:axis id="0">
        <cx:catScaling gapWidth="0"/>
        <cx:tickLabels/>
        <cx:txPr>
          <a:bodyPr spcFirstLastPara="1" vertOverflow="ellipsis" horzOverflow="overflow" wrap="square" lIns="0" tIns="0" rIns="0" bIns="0" anchor="ctr" anchorCtr="1"/>
          <a:lstStyle/>
          <a:p>
            <a:pPr algn="ctr" rtl="0">
              <a:defRPr>
                <a:latin typeface="Poppins" pitchFamily="2" charset="77"/>
                <a:ea typeface="Poppins" pitchFamily="2" charset="77"/>
                <a:cs typeface="Poppins" pitchFamily="2" charset="77"/>
              </a:defRPr>
            </a:pPr>
            <a:endParaRPr lang="en-GB" sz="1197" b="0" i="0" u="none" strike="noStrike" baseline="0">
              <a:solidFill>
                <a:srgbClr val="002F87">
                  <a:lumMod val="65000"/>
                  <a:lumOff val="35000"/>
                </a:srgbClr>
              </a:solidFill>
              <a:latin typeface="Poppins" pitchFamily="2" charset="77"/>
              <a:cs typeface="Poppins" pitchFamily="2" charset="77"/>
            </a:endParaRPr>
          </a:p>
        </cx:txPr>
      </cx:axis>
      <cx:axis id="1">
        <cx:valScaling/>
        <cx:majorGridlines/>
        <cx:tickLabels/>
        <cx:txPr>
          <a:bodyPr spcFirstLastPara="1" vertOverflow="ellipsis" horzOverflow="overflow" wrap="square" lIns="0" tIns="0" rIns="0" bIns="0" anchor="ctr" anchorCtr="1"/>
          <a:lstStyle/>
          <a:p>
            <a:pPr algn="ctr" rtl="0">
              <a:defRPr>
                <a:latin typeface="Poppins" pitchFamily="2" charset="77"/>
                <a:ea typeface="Poppins" pitchFamily="2" charset="77"/>
                <a:cs typeface="Poppins" pitchFamily="2" charset="77"/>
              </a:defRPr>
            </a:pPr>
            <a:endParaRPr lang="en-GB" sz="1197" b="0" i="0" u="none" strike="noStrike" baseline="0">
              <a:solidFill>
                <a:srgbClr val="002F87">
                  <a:lumMod val="65000"/>
                  <a:lumOff val="35000"/>
                </a:srgbClr>
              </a:solidFill>
              <a:latin typeface="Poppins" pitchFamily="2" charset="77"/>
              <a:cs typeface="Poppins" pitchFamily="2" charset="77"/>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CFD50-66DB-B843-81EE-7A5DE19C87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C7A763-4BF7-3A4E-8CB9-F166F94BE9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3EDDFB-FBF0-1E4A-877A-FB04D9CF928D}" type="datetimeFigureOut">
              <a:rPr lang="en-US" smtClean="0"/>
              <a:t>12/12/2022</a:t>
            </a:fld>
            <a:endParaRPr lang="en-US"/>
          </a:p>
        </p:txBody>
      </p:sp>
      <p:sp>
        <p:nvSpPr>
          <p:cNvPr id="4" name="Footer Placeholder 3">
            <a:extLst>
              <a:ext uri="{FF2B5EF4-FFF2-40B4-BE49-F238E27FC236}">
                <a16:creationId xmlns:a16="http://schemas.microsoft.com/office/drawing/2014/main" id="{1ECE7719-A065-7845-8132-A4910BF5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2CCEC0-6555-B143-B270-D38D057F4A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89ECD-CAD8-B941-8D7A-C5055A699649}" type="slidenum">
              <a:rPr lang="en-US" smtClean="0"/>
              <a:t>‹#›</a:t>
            </a:fld>
            <a:endParaRPr lang="en-US"/>
          </a:p>
        </p:txBody>
      </p:sp>
    </p:spTree>
    <p:extLst>
      <p:ext uri="{BB962C8B-B14F-4D97-AF65-F5344CB8AC3E}">
        <p14:creationId xmlns:p14="http://schemas.microsoft.com/office/powerpoint/2010/main" val="832274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153ED-22D8-CE4F-92CC-A27A674A8217}"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B4A9D-FD1A-A246-A77D-1F50B79D6E5A}" type="slidenum">
              <a:rPr lang="en-US" smtClean="0"/>
              <a:t>‹#›</a:t>
            </a:fld>
            <a:endParaRPr lang="en-US"/>
          </a:p>
        </p:txBody>
      </p:sp>
    </p:spTree>
    <p:extLst>
      <p:ext uri="{BB962C8B-B14F-4D97-AF65-F5344CB8AC3E}">
        <p14:creationId xmlns:p14="http://schemas.microsoft.com/office/powerpoint/2010/main" val="176282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40.png"/></Relationships>
</file>

<file path=ppt/slideLayouts/_rels/slideLayout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tiff"/><Relationship Id="rId12"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tif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image" Target="../media/image9.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21.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jpeg"/><Relationship Id="rId2" Type="http://schemas.openxmlformats.org/officeDocument/2006/relationships/image" Target="../media/image9.png"/><Relationship Id="rId16"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64.jpe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72.jpeg"/><Relationship Id="rId10" Type="http://schemas.openxmlformats.org/officeDocument/2006/relationships/image" Target="../media/image67.png"/><Relationship Id="rId4" Type="http://schemas.openxmlformats.org/officeDocument/2006/relationships/image" Target="../media/image19.png"/><Relationship Id="rId9" Type="http://schemas.openxmlformats.org/officeDocument/2006/relationships/image" Target="../media/image20.png"/><Relationship Id="rId14" Type="http://schemas.openxmlformats.org/officeDocument/2006/relationships/image" Target="../media/image7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E30D58-5008-324E-B603-C14E37359EBD}"/>
              </a:ext>
            </a:extLst>
          </p:cNvPr>
          <p:cNvPicPr>
            <a:picLocks noChangeAspect="1"/>
          </p:cNvPicPr>
          <p:nvPr userDrawn="1"/>
        </p:nvPicPr>
        <p:blipFill>
          <a:blip r:embed="rId2"/>
          <a:srcRect/>
          <a:stretch/>
        </p:blipFill>
        <p:spPr>
          <a:xfrm>
            <a:off x="247650" y="1443826"/>
            <a:ext cx="11696700" cy="5137532"/>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205184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275572" y="1421792"/>
            <a:ext cx="11699309" cy="5204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9144000" cy="2592888"/>
          </a:xfrm>
        </p:spPr>
        <p:txBody>
          <a:bodyPr anchor="t"/>
          <a:lstStyle>
            <a:lvl1pPr algn="l">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9144000" cy="882280"/>
          </a:xfrm>
        </p:spPr>
        <p:txBody>
          <a:bodyPr anchor="t"/>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6" y="5875338"/>
            <a:ext cx="9144000" cy="538162"/>
          </a:xfrm>
        </p:spPr>
        <p:txBody>
          <a:bodyPr>
            <a:normAutofit/>
          </a:bodyPr>
          <a:lstStyle>
            <a:lvl1pPr marL="0" indent="0" algn="l">
              <a:buNone/>
              <a:defRPr sz="18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9" name="Picture 8" descr="Icon&#10;&#10;Description automatically generated">
            <a:extLst>
              <a:ext uri="{FF2B5EF4-FFF2-40B4-BE49-F238E27FC236}">
                <a16:creationId xmlns:a16="http://schemas.microsoft.com/office/drawing/2014/main" id="{1954C77D-B5F4-9E40-8D58-4E9B27D59776}"/>
              </a:ext>
            </a:extLst>
          </p:cNvPr>
          <p:cNvPicPr>
            <a:picLocks noChangeAspect="1"/>
          </p:cNvPicPr>
          <p:nvPr userDrawn="1"/>
        </p:nvPicPr>
        <p:blipFill>
          <a:blip r:embed="rId2"/>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227744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7DF86-40CE-E84B-BF05-18CF799979A6}"/>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93E4041F-5087-D84F-9D2F-A3D7E67CE08E}"/>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5A4BB492-D8EE-8848-B030-EB0CF1F70D77}"/>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4A7DA436-1115-8044-A818-DFF8B2B334A8}"/>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4240699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64D23C6-5829-9C40-81C9-45AE6FB4CF18}"/>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A6D13470-D5EB-604C-ABD4-4CDBA6FDD3D1}"/>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7CC22F5C-E294-6447-9A6A-BF92A8BFE233}"/>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F41B3C41-B81D-FF4F-B6AE-3D52897B6D8B}"/>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2024469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64D23C6-5829-9C40-81C9-45AE6FB4CF18}"/>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A6D13470-D5EB-604C-ABD4-4CDBA6FDD3D1}"/>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7CC22F5C-E294-6447-9A6A-BF92A8BFE233}"/>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a:extLst>
              <a:ext uri="{FF2B5EF4-FFF2-40B4-BE49-F238E27FC236}">
                <a16:creationId xmlns:a16="http://schemas.microsoft.com/office/drawing/2014/main" id="{F41B3C41-B81D-FF4F-B6AE-3D52897B6D8B}"/>
              </a:ext>
            </a:extLst>
          </p:cNvPr>
          <p:cNvPicPr>
            <a:picLocks noChangeAspect="1"/>
          </p:cNvPicPr>
          <p:nvPr userDrawn="1"/>
        </p:nvPicPr>
        <p:blipFill>
          <a:blip r:embed="rId2"/>
          <a:srcRect/>
          <a:stretch/>
        </p:blipFill>
        <p:spPr>
          <a:xfrm>
            <a:off x="10065962" y="294290"/>
            <a:ext cx="1769583" cy="819807"/>
          </a:xfrm>
          <a:prstGeom prst="rect">
            <a:avLst/>
          </a:prstGeom>
        </p:spPr>
      </p:pic>
    </p:spTree>
    <p:extLst>
      <p:ext uri="{BB962C8B-B14F-4D97-AF65-F5344CB8AC3E}">
        <p14:creationId xmlns:p14="http://schemas.microsoft.com/office/powerpoint/2010/main" val="118479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7499FCB-D829-C644-80C0-DAFA35B8463A}"/>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E0327376-60AA-C141-ABD2-4E5F5CB0648B}"/>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F51FB830-0C33-6F46-8173-2A140F152424}"/>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22078CAC-CF93-4A40-A466-6523B29F5A28}"/>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816917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6108C04-D456-EC48-8561-F181EF70F429}"/>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D4C83579-AD11-F340-A9A3-11A9C8219A96}"/>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103A568D-80A5-4C45-93CD-8610A47CCBEB}"/>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a:extLst>
              <a:ext uri="{FF2B5EF4-FFF2-40B4-BE49-F238E27FC236}">
                <a16:creationId xmlns:a16="http://schemas.microsoft.com/office/drawing/2014/main" id="{AA94A02A-4578-FB45-8D1F-5D618E849940}"/>
              </a:ext>
            </a:extLst>
          </p:cNvPr>
          <p:cNvPicPr>
            <a:picLocks noChangeAspect="1"/>
          </p:cNvPicPr>
          <p:nvPr userDrawn="1"/>
        </p:nvPicPr>
        <p:blipFill>
          <a:blip r:embed="rId2"/>
          <a:srcRect/>
          <a:stretch/>
        </p:blipFill>
        <p:spPr>
          <a:xfrm>
            <a:off x="10065962" y="294290"/>
            <a:ext cx="1769583" cy="819807"/>
          </a:xfrm>
          <a:prstGeom prst="rect">
            <a:avLst/>
          </a:prstGeom>
        </p:spPr>
      </p:pic>
    </p:spTree>
    <p:extLst>
      <p:ext uri="{BB962C8B-B14F-4D97-AF65-F5344CB8AC3E}">
        <p14:creationId xmlns:p14="http://schemas.microsoft.com/office/powerpoint/2010/main" val="3725228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6108C04-D456-EC48-8561-F181EF70F429}"/>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D4C83579-AD11-F340-A9A3-11A9C8219A96}"/>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103A568D-80A5-4C45-93CD-8610A47CCBEB}"/>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a:extLst>
              <a:ext uri="{FF2B5EF4-FFF2-40B4-BE49-F238E27FC236}">
                <a16:creationId xmlns:a16="http://schemas.microsoft.com/office/drawing/2014/main" id="{AA94A02A-4578-FB45-8D1F-5D618E849940}"/>
              </a:ext>
            </a:extLst>
          </p:cNvPr>
          <p:cNvPicPr>
            <a:picLocks noChangeAspect="1"/>
          </p:cNvPicPr>
          <p:nvPr userDrawn="1"/>
        </p:nvPicPr>
        <p:blipFill>
          <a:blip r:embed="rId2"/>
          <a:srcRect/>
          <a:stretch/>
        </p:blipFill>
        <p:spPr>
          <a:xfrm>
            <a:off x="10065962" y="294290"/>
            <a:ext cx="1769583" cy="819807"/>
          </a:xfrm>
          <a:prstGeom prst="rect">
            <a:avLst/>
          </a:prstGeom>
        </p:spPr>
      </p:pic>
    </p:spTree>
    <p:extLst>
      <p:ext uri="{BB962C8B-B14F-4D97-AF65-F5344CB8AC3E}">
        <p14:creationId xmlns:p14="http://schemas.microsoft.com/office/powerpoint/2010/main" val="1254509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7499FCB-D829-C644-80C0-DAFA35B8463A}"/>
              </a:ext>
            </a:extLst>
          </p:cNvPr>
          <p:cNvSpPr>
            <a:spLocks noGrp="1"/>
          </p:cNvSpPr>
          <p:nvPr>
            <p:ph type="ctrTitle"/>
          </p:nvPr>
        </p:nvSpPr>
        <p:spPr>
          <a:xfrm>
            <a:off x="480165" y="2328451"/>
            <a:ext cx="9144000" cy="3420996"/>
          </a:xfrm>
        </p:spPr>
        <p:txBody>
          <a:bodyPr anchor="t"/>
          <a:lstStyle>
            <a:lvl1pPr algn="l">
              <a:defRPr sz="6000">
                <a:solidFill>
                  <a:schemeClr val="accent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E0327376-60AA-C141-ABD2-4E5F5CB0648B}"/>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F51FB830-0C33-6F46-8173-2A140F152424}"/>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accent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22078CAC-CF93-4A40-A466-6523B29F5A28}"/>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2826712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rgbClr val="FF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10">
            <a:extLst>
              <a:ext uri="{FF2B5EF4-FFF2-40B4-BE49-F238E27FC236}">
                <a16:creationId xmlns:a16="http://schemas.microsoft.com/office/drawing/2014/main" id="{19A40C9E-EA7E-2E41-B4B6-C3C913443C9F}"/>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FF814BBD-BB8D-3846-A889-BB6C54BBF7B1}"/>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402418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10">
            <a:extLst>
              <a:ext uri="{FF2B5EF4-FFF2-40B4-BE49-F238E27FC236}">
                <a16:creationId xmlns:a16="http://schemas.microsoft.com/office/drawing/2014/main" id="{19A40C9E-EA7E-2E41-B4B6-C3C913443C9F}"/>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FF814BBD-BB8D-3846-A889-BB6C54BBF7B1}"/>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416711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E30D58-5008-324E-B603-C14E37359EBD}"/>
              </a:ext>
            </a:extLst>
          </p:cNvPr>
          <p:cNvPicPr>
            <a:picLocks noChangeAspect="1"/>
          </p:cNvPicPr>
          <p:nvPr userDrawn="1"/>
        </p:nvPicPr>
        <p:blipFill>
          <a:blip r:embed="rId2"/>
          <a:srcRect/>
          <a:stretch/>
        </p:blipFill>
        <p:spPr>
          <a:xfrm>
            <a:off x="247650" y="1443826"/>
            <a:ext cx="11696700" cy="5137532"/>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296441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3F310B-54AA-9046-BC22-7382BB6BF3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30286" y="4268071"/>
            <a:ext cx="3587758" cy="2589930"/>
          </a:xfrm>
          <a:prstGeom prst="rect">
            <a:avLst/>
          </a:prstGeom>
        </p:spPr>
      </p:pic>
      <p:sp>
        <p:nvSpPr>
          <p:cNvPr id="9" name="Title 1">
            <a:extLst>
              <a:ext uri="{FF2B5EF4-FFF2-40B4-BE49-F238E27FC236}">
                <a16:creationId xmlns:a16="http://schemas.microsoft.com/office/drawing/2014/main" id="{42A7DF86-40CE-E84B-BF05-18CF799979A6}"/>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93E4041F-5087-D84F-9D2F-A3D7E67CE08E}"/>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5A4BB492-D8EE-8848-B030-EB0CF1F70D77}"/>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3" name="Picture 2">
            <a:extLst>
              <a:ext uri="{FF2B5EF4-FFF2-40B4-BE49-F238E27FC236}">
                <a16:creationId xmlns:a16="http://schemas.microsoft.com/office/drawing/2014/main" id="{F12B3049-1523-D746-B9BF-379E3A878B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28570" y="0"/>
            <a:ext cx="2795195" cy="1797158"/>
          </a:xfrm>
          <a:prstGeom prst="rect">
            <a:avLst/>
          </a:prstGeom>
        </p:spPr>
      </p:pic>
      <p:pic>
        <p:nvPicPr>
          <p:cNvPr id="12" name="Picture 11" descr="Logo&#10;&#10;Description automatically generated">
            <a:extLst>
              <a:ext uri="{FF2B5EF4-FFF2-40B4-BE49-F238E27FC236}">
                <a16:creationId xmlns:a16="http://schemas.microsoft.com/office/drawing/2014/main" id="{CF4340D7-5E84-6042-BEA7-C65D45588EA2}"/>
              </a:ext>
            </a:extLst>
          </p:cNvPr>
          <p:cNvPicPr>
            <a:picLocks noChangeAspect="1"/>
          </p:cNvPicPr>
          <p:nvPr userDrawn="1"/>
        </p:nvPicPr>
        <p:blipFill>
          <a:blip r:embed="rId4"/>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3123373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A49858-808C-9845-9516-89E82E5F5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6145" y="3588883"/>
            <a:ext cx="2870430" cy="2786518"/>
          </a:xfrm>
          <a:prstGeom prst="rect">
            <a:avLst/>
          </a:prstGeom>
        </p:spPr>
      </p:pic>
      <p:pic>
        <p:nvPicPr>
          <p:cNvPr id="5" name="Picture 4">
            <a:extLst>
              <a:ext uri="{FF2B5EF4-FFF2-40B4-BE49-F238E27FC236}">
                <a16:creationId xmlns:a16="http://schemas.microsoft.com/office/drawing/2014/main" id="{3B190E49-F70B-0841-8C10-CA3AAF5FC2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09151" y="0"/>
            <a:ext cx="2545919" cy="2274174"/>
          </a:xfrm>
          <a:prstGeom prst="rect">
            <a:avLst/>
          </a:prstGeom>
        </p:spPr>
      </p:pic>
      <p:sp>
        <p:nvSpPr>
          <p:cNvPr id="9" name="Title 1">
            <a:extLst>
              <a:ext uri="{FF2B5EF4-FFF2-40B4-BE49-F238E27FC236}">
                <a16:creationId xmlns:a16="http://schemas.microsoft.com/office/drawing/2014/main" id="{364D23C6-5829-9C40-81C9-45AE6FB4CF18}"/>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A6D13470-D5EB-604C-ABD4-4CDBA6FDD3D1}"/>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7CC22F5C-E294-6447-9A6A-BF92A8BFE233}"/>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12" name="Picture 11" descr="Logo&#10;&#10;Description automatically generated">
            <a:extLst>
              <a:ext uri="{FF2B5EF4-FFF2-40B4-BE49-F238E27FC236}">
                <a16:creationId xmlns:a16="http://schemas.microsoft.com/office/drawing/2014/main" id="{1438BC8B-4DAF-CD4A-97D6-2D8E33EDE5BD}"/>
              </a:ext>
            </a:extLst>
          </p:cNvPr>
          <p:cNvPicPr>
            <a:picLocks noChangeAspect="1"/>
          </p:cNvPicPr>
          <p:nvPr userDrawn="1"/>
        </p:nvPicPr>
        <p:blipFill>
          <a:blip r:embed="rId4"/>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821825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6BD7E-E9A8-B840-9498-2F989F01988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733F764-286E-DB41-9548-0FB91D2D4C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19369" y="3876631"/>
            <a:ext cx="3737771" cy="2636729"/>
          </a:xfrm>
          <a:prstGeom prst="rect">
            <a:avLst/>
          </a:prstGeom>
        </p:spPr>
      </p:pic>
      <p:pic>
        <p:nvPicPr>
          <p:cNvPr id="3" name="Picture 2">
            <a:extLst>
              <a:ext uri="{FF2B5EF4-FFF2-40B4-BE49-F238E27FC236}">
                <a16:creationId xmlns:a16="http://schemas.microsoft.com/office/drawing/2014/main" id="{4A4E561A-E28B-0E43-B75E-AF48E21E7F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72532" y="0"/>
            <a:ext cx="2769670" cy="1812149"/>
          </a:xfrm>
          <a:prstGeom prst="rect">
            <a:avLst/>
          </a:prstGeom>
        </p:spPr>
      </p:pic>
      <p:sp>
        <p:nvSpPr>
          <p:cNvPr id="9" name="Title 1">
            <a:extLst>
              <a:ext uri="{FF2B5EF4-FFF2-40B4-BE49-F238E27FC236}">
                <a16:creationId xmlns:a16="http://schemas.microsoft.com/office/drawing/2014/main" id="{07499FCB-D829-C644-80C0-DAFA35B8463A}"/>
              </a:ext>
            </a:extLst>
          </p:cNvPr>
          <p:cNvSpPr>
            <a:spLocks noGrp="1"/>
          </p:cNvSpPr>
          <p:nvPr>
            <p:ph type="ctrTitle"/>
          </p:nvPr>
        </p:nvSpPr>
        <p:spPr>
          <a:xfrm>
            <a:off x="480165" y="2328451"/>
            <a:ext cx="9144000" cy="3420996"/>
          </a:xfrm>
        </p:spPr>
        <p:txBody>
          <a:bodyPr anchor="t"/>
          <a:lstStyle>
            <a:lvl1pPr algn="l">
              <a:defRPr sz="6000">
                <a:solidFill>
                  <a:schemeClr val="bg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E0327376-60AA-C141-ABD2-4E5F5CB0648B}"/>
              </a:ext>
            </a:extLst>
          </p:cNvPr>
          <p:cNvSpPr>
            <a:spLocks noGrp="1"/>
          </p:cNvSpPr>
          <p:nvPr>
            <p:ph type="subTitle" idx="1"/>
          </p:nvPr>
        </p:nvSpPr>
        <p:spPr>
          <a:xfrm>
            <a:off x="480165" y="1259670"/>
            <a:ext cx="9144000" cy="882280"/>
          </a:xfrm>
        </p:spPr>
        <p:txBody>
          <a:bodyPr anchor="b"/>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Text Placeholder 10">
            <a:extLst>
              <a:ext uri="{FF2B5EF4-FFF2-40B4-BE49-F238E27FC236}">
                <a16:creationId xmlns:a16="http://schemas.microsoft.com/office/drawing/2014/main" id="{F51FB830-0C33-6F46-8173-2A140F152424}"/>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12" name="Picture 11" descr="Logo&#10;&#10;Description automatically generated">
            <a:extLst>
              <a:ext uri="{FF2B5EF4-FFF2-40B4-BE49-F238E27FC236}">
                <a16:creationId xmlns:a16="http://schemas.microsoft.com/office/drawing/2014/main" id="{8EEC5E3A-F172-0F49-89E9-EFE26EC97A32}"/>
              </a:ext>
            </a:extLst>
          </p:cNvPr>
          <p:cNvPicPr>
            <a:picLocks noChangeAspect="1"/>
          </p:cNvPicPr>
          <p:nvPr userDrawn="1"/>
        </p:nvPicPr>
        <p:blipFill>
          <a:blip r:embed="rId4"/>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1096904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9B16-97D4-BF4D-83A4-2209BCB65FA5}"/>
              </a:ext>
            </a:extLst>
          </p:cNvPr>
          <p:cNvSpPr>
            <a:spLocks noGrp="1"/>
          </p:cNvSpPr>
          <p:nvPr>
            <p:ph type="title" hasCustomPrompt="1"/>
          </p:nvPr>
        </p:nvSpPr>
        <p:spPr>
          <a:xfrm>
            <a:off x="480165" y="467206"/>
            <a:ext cx="9441757" cy="699586"/>
          </a:xfrm>
        </p:spPr>
        <p:txBody>
          <a:bodyPr>
            <a:normAutofit/>
          </a:bodyPr>
          <a:lstStyle>
            <a:lvl1pPr>
              <a:defRPr sz="2800"/>
            </a:lvl1pPr>
          </a:lstStyle>
          <a:p>
            <a:r>
              <a:rPr lang="en-GB" dirty="0"/>
              <a:t>Title: Poppins Bold 28pt</a:t>
            </a:r>
            <a:endParaRPr lang="en-US" dirty="0"/>
          </a:p>
        </p:txBody>
      </p:sp>
      <p:sp>
        <p:nvSpPr>
          <p:cNvPr id="3" name="Content Placeholder 2">
            <a:extLst>
              <a:ext uri="{FF2B5EF4-FFF2-40B4-BE49-F238E27FC236}">
                <a16:creationId xmlns:a16="http://schemas.microsoft.com/office/drawing/2014/main" id="{D5C8245A-7012-6942-A548-1DD04EEBCD0A}"/>
              </a:ext>
            </a:extLst>
          </p:cNvPr>
          <p:cNvSpPr>
            <a:spLocks noGrp="1"/>
          </p:cNvSpPr>
          <p:nvPr>
            <p:ph idx="1"/>
          </p:nvPr>
        </p:nvSpPr>
        <p:spPr>
          <a:xfrm>
            <a:off x="480165" y="1825625"/>
            <a:ext cx="11231671"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EB0A1ACF-3714-9C4D-AADF-5A70F547829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B62B8F6-A029-624C-9048-446DB3597D86}"/>
              </a:ext>
            </a:extLst>
          </p:cNvPr>
          <p:cNvSpPr>
            <a:spLocks noGrp="1"/>
          </p:cNvSpPr>
          <p:nvPr>
            <p:ph type="body" sz="quarter" idx="11" hasCustomPrompt="1"/>
          </p:nvPr>
        </p:nvSpPr>
        <p:spPr>
          <a:xfrm>
            <a:off x="480165" y="6375400"/>
            <a:ext cx="10496810"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9" name="Picture 8" descr="Logo&#10;&#10;Description automatically generated">
            <a:extLst>
              <a:ext uri="{FF2B5EF4-FFF2-40B4-BE49-F238E27FC236}">
                <a16:creationId xmlns:a16="http://schemas.microsoft.com/office/drawing/2014/main" id="{AA691062-23F2-454E-A15F-2D4651DBD68A}"/>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127929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F77F39C-61D6-DB40-8726-F95BF855E021}"/>
              </a:ext>
            </a:extLst>
          </p:cNvPr>
          <p:cNvSpPr>
            <a:spLocks noGrp="1"/>
          </p:cNvSpPr>
          <p:nvPr>
            <p:ph type="pic" sz="quarter" idx="10"/>
          </p:nvPr>
        </p:nvSpPr>
        <p:spPr>
          <a:xfrm>
            <a:off x="6426200" y="0"/>
            <a:ext cx="5765800" cy="6858000"/>
          </a:xfrm>
          <a:blipFill>
            <a:blip r:embed="rId2"/>
            <a:stretch>
              <a:fillRect/>
            </a:stretch>
          </a:blipFill>
        </p:spPr>
        <p:txBody>
          <a:bodyPr/>
          <a:lstStyle>
            <a:lvl1pPr marL="0" indent="0">
              <a:buNone/>
              <a:defRPr/>
            </a:lvl1pPr>
          </a:lstStyle>
          <a:p>
            <a:endParaRPr lang="en-US" dirty="0"/>
          </a:p>
        </p:txBody>
      </p:sp>
      <p:sp>
        <p:nvSpPr>
          <p:cNvPr id="3" name="Content Placeholder 2">
            <a:extLst>
              <a:ext uri="{FF2B5EF4-FFF2-40B4-BE49-F238E27FC236}">
                <a16:creationId xmlns:a16="http://schemas.microsoft.com/office/drawing/2014/main" id="{D5C8245A-7012-6942-A548-1DD04EEBCD0A}"/>
              </a:ext>
            </a:extLst>
          </p:cNvPr>
          <p:cNvSpPr>
            <a:spLocks noGrp="1"/>
          </p:cNvSpPr>
          <p:nvPr>
            <p:ph idx="1"/>
          </p:nvPr>
        </p:nvSpPr>
        <p:spPr>
          <a:xfrm>
            <a:off x="480165" y="1825625"/>
            <a:ext cx="5707693"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6369BE41-7A62-E544-81EA-DA8E72663761}"/>
              </a:ext>
            </a:extLst>
          </p:cNvPr>
          <p:cNvCxnSpPr>
            <a:cxnSpLocks/>
          </p:cNvCxnSpPr>
          <p:nvPr userDrawn="1"/>
        </p:nvCxnSpPr>
        <p:spPr>
          <a:xfrm>
            <a:off x="480165" y="1177447"/>
            <a:ext cx="570769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54A9421E-ED80-6042-BC42-480B8F3EDCB6}"/>
              </a:ext>
            </a:extLst>
          </p:cNvPr>
          <p:cNvSpPr>
            <a:spLocks noGrp="1"/>
          </p:cNvSpPr>
          <p:nvPr>
            <p:ph type="title" hasCustomPrompt="1"/>
          </p:nvPr>
        </p:nvSpPr>
        <p:spPr>
          <a:xfrm>
            <a:off x="480165" y="467206"/>
            <a:ext cx="5707693" cy="699586"/>
          </a:xfrm>
        </p:spPr>
        <p:txBody>
          <a:bodyPr/>
          <a:lstStyle>
            <a:lvl1pPr>
              <a:defRPr sz="2800"/>
            </a:lvl1pPr>
          </a:lstStyle>
          <a:p>
            <a:r>
              <a:rPr lang="en-GB" dirty="0"/>
              <a:t>Click to edit title</a:t>
            </a:r>
            <a:endParaRPr lang="en-US" dirty="0"/>
          </a:p>
        </p:txBody>
      </p:sp>
      <p:sp>
        <p:nvSpPr>
          <p:cNvPr id="21" name="Text Placeholder 10">
            <a:extLst>
              <a:ext uri="{FF2B5EF4-FFF2-40B4-BE49-F238E27FC236}">
                <a16:creationId xmlns:a16="http://schemas.microsoft.com/office/drawing/2014/main" id="{882F2705-9133-D640-8F8C-BBBC3D690C6B}"/>
              </a:ext>
            </a:extLst>
          </p:cNvPr>
          <p:cNvSpPr>
            <a:spLocks noGrp="1"/>
          </p:cNvSpPr>
          <p:nvPr>
            <p:ph type="body" sz="quarter" idx="11" hasCustomPrompt="1"/>
          </p:nvPr>
        </p:nvSpPr>
        <p:spPr>
          <a:xfrm>
            <a:off x="480165" y="6375400"/>
            <a:ext cx="5707693"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spTree>
    <p:extLst>
      <p:ext uri="{BB962C8B-B14F-4D97-AF65-F5344CB8AC3E}">
        <p14:creationId xmlns:p14="http://schemas.microsoft.com/office/powerpoint/2010/main" val="342479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B2E0C6-B479-DE48-A41C-7B75478405C0}"/>
              </a:ext>
            </a:extLst>
          </p:cNvPr>
          <p:cNvSpPr/>
          <p:nvPr userDrawn="1"/>
        </p:nvSpPr>
        <p:spPr>
          <a:xfrm>
            <a:off x="6426201" y="0"/>
            <a:ext cx="5765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C8245A-7012-6942-A548-1DD04EEBCD0A}"/>
              </a:ext>
            </a:extLst>
          </p:cNvPr>
          <p:cNvSpPr>
            <a:spLocks noGrp="1"/>
          </p:cNvSpPr>
          <p:nvPr>
            <p:ph idx="1"/>
          </p:nvPr>
        </p:nvSpPr>
        <p:spPr>
          <a:xfrm>
            <a:off x="480165" y="1825625"/>
            <a:ext cx="5707693"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6369BE41-7A62-E544-81EA-DA8E72663761}"/>
              </a:ext>
            </a:extLst>
          </p:cNvPr>
          <p:cNvCxnSpPr>
            <a:cxnSpLocks/>
          </p:cNvCxnSpPr>
          <p:nvPr userDrawn="1"/>
        </p:nvCxnSpPr>
        <p:spPr>
          <a:xfrm>
            <a:off x="480165" y="1177447"/>
            <a:ext cx="570769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8FCB91C-7F90-7247-8DAD-6FF87125495D}"/>
              </a:ext>
            </a:extLst>
          </p:cNvPr>
          <p:cNvSpPr>
            <a:spLocks noGrp="1"/>
          </p:cNvSpPr>
          <p:nvPr>
            <p:ph type="title" hasCustomPrompt="1"/>
          </p:nvPr>
        </p:nvSpPr>
        <p:spPr>
          <a:xfrm>
            <a:off x="480165" y="467206"/>
            <a:ext cx="5707693" cy="699586"/>
          </a:xfrm>
        </p:spPr>
        <p:txBody>
          <a:bodyPr>
            <a:normAutofit/>
          </a:bodyPr>
          <a:lstStyle>
            <a:lvl1pPr>
              <a:defRPr sz="2800"/>
            </a:lvl1pPr>
          </a:lstStyle>
          <a:p>
            <a:r>
              <a:rPr lang="en-GB" dirty="0"/>
              <a:t>Click to edit title</a:t>
            </a:r>
            <a:endParaRPr lang="en-US" dirty="0"/>
          </a:p>
        </p:txBody>
      </p:sp>
      <p:sp>
        <p:nvSpPr>
          <p:cNvPr id="10" name="Text Placeholder 10">
            <a:extLst>
              <a:ext uri="{FF2B5EF4-FFF2-40B4-BE49-F238E27FC236}">
                <a16:creationId xmlns:a16="http://schemas.microsoft.com/office/drawing/2014/main" id="{78E828D5-6200-B642-81DF-6B52A2B6D720}"/>
              </a:ext>
            </a:extLst>
          </p:cNvPr>
          <p:cNvSpPr>
            <a:spLocks noGrp="1"/>
          </p:cNvSpPr>
          <p:nvPr>
            <p:ph type="body" sz="quarter" idx="11" hasCustomPrompt="1"/>
          </p:nvPr>
        </p:nvSpPr>
        <p:spPr>
          <a:xfrm>
            <a:off x="480165" y="6375400"/>
            <a:ext cx="5707693"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spTree>
    <p:extLst>
      <p:ext uri="{BB962C8B-B14F-4D97-AF65-F5344CB8AC3E}">
        <p14:creationId xmlns:p14="http://schemas.microsoft.com/office/powerpoint/2010/main" val="3132178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Placeholder 5" descr="Two people smiling&#10;&#10;Description automatically generated with medium confidence">
            <a:extLst>
              <a:ext uri="{FF2B5EF4-FFF2-40B4-BE49-F238E27FC236}">
                <a16:creationId xmlns:a16="http://schemas.microsoft.com/office/drawing/2014/main" id="{F02BDBA7-6C50-154B-9542-3D1BE0B14632}"/>
              </a:ext>
            </a:extLst>
          </p:cNvPr>
          <p:cNvPicPr>
            <a:picLocks noChangeAspect="1"/>
          </p:cNvPicPr>
          <p:nvPr userDrawn="1"/>
        </p:nvPicPr>
        <p:blipFill>
          <a:blip r:embed="rId2"/>
          <a:srcRect t="7784" b="778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3927E94B-49C0-8C4E-AE47-F1F1E70407F2}"/>
              </a:ext>
            </a:extLst>
          </p:cNvPr>
          <p:cNvSpPr>
            <a:spLocks noGrp="1"/>
          </p:cNvSpPr>
          <p:nvPr>
            <p:ph type="body" sz="quarter" idx="11" hasCustomPrompt="1"/>
          </p:nvPr>
        </p:nvSpPr>
        <p:spPr>
          <a:xfrm>
            <a:off x="538163" y="6375400"/>
            <a:ext cx="11173672" cy="275921"/>
          </a:xfrm>
        </p:spPr>
        <p:txBody>
          <a:bodyPr>
            <a:noAutofit/>
          </a:bodyPr>
          <a:lstStyle>
            <a:lvl1pPr marL="0" indent="0" algn="l">
              <a:buNone/>
              <a:defRPr sz="1200">
                <a:solidFill>
                  <a:schemeClr val="bg1"/>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sp>
        <p:nvSpPr>
          <p:cNvPr id="4" name="Text Placeholder 3">
            <a:extLst>
              <a:ext uri="{FF2B5EF4-FFF2-40B4-BE49-F238E27FC236}">
                <a16:creationId xmlns:a16="http://schemas.microsoft.com/office/drawing/2014/main" id="{4168FB18-C3B4-6544-B568-A41A0DA3D1BA}"/>
              </a:ext>
            </a:extLst>
          </p:cNvPr>
          <p:cNvSpPr>
            <a:spLocks noGrp="1"/>
          </p:cNvSpPr>
          <p:nvPr>
            <p:ph type="body" sz="quarter" idx="13"/>
          </p:nvPr>
        </p:nvSpPr>
        <p:spPr>
          <a:xfrm>
            <a:off x="538163" y="4784942"/>
            <a:ext cx="6113158" cy="1226921"/>
          </a:xfrm>
        </p:spPr>
        <p:txBody>
          <a:bodyPr/>
          <a:lstStyle>
            <a:lvl1pPr marL="0" indent="0">
              <a:buNone/>
              <a:defRPr>
                <a:solidFill>
                  <a:schemeClr val="bg1"/>
                </a:solidFill>
              </a:defRPr>
            </a:lvl1pPr>
            <a:lvl2pPr marL="457200" indent="0">
              <a:buNone/>
              <a:defRPr/>
            </a:lvl2pPr>
          </a:lstStyle>
          <a:p>
            <a:pPr lvl="0"/>
            <a:r>
              <a:rPr lang="en-GB" dirty="0"/>
              <a:t>Click to edit Master text styles</a:t>
            </a:r>
          </a:p>
        </p:txBody>
      </p:sp>
    </p:spTree>
    <p:extLst>
      <p:ext uri="{BB962C8B-B14F-4D97-AF65-F5344CB8AC3E}">
        <p14:creationId xmlns:p14="http://schemas.microsoft.com/office/powerpoint/2010/main" val="3982694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5A36-5CB1-204E-8BDC-EA3888ADE51B}"/>
              </a:ext>
            </a:extLst>
          </p:cNvPr>
          <p:cNvSpPr>
            <a:spLocks noGrp="1"/>
          </p:cNvSpPr>
          <p:nvPr>
            <p:ph type="title"/>
          </p:nvPr>
        </p:nvSpPr>
        <p:spPr>
          <a:xfrm>
            <a:off x="480165" y="1709738"/>
            <a:ext cx="11231671"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096151B-9E13-814B-A265-E06050345490}"/>
              </a:ext>
            </a:extLst>
          </p:cNvPr>
          <p:cNvSpPr>
            <a:spLocks noGrp="1"/>
          </p:cNvSpPr>
          <p:nvPr>
            <p:ph type="body" idx="1"/>
          </p:nvPr>
        </p:nvSpPr>
        <p:spPr>
          <a:xfrm>
            <a:off x="480165" y="4589463"/>
            <a:ext cx="1123167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2" name="Straight Connector 11">
            <a:extLst>
              <a:ext uri="{FF2B5EF4-FFF2-40B4-BE49-F238E27FC236}">
                <a16:creationId xmlns:a16="http://schemas.microsoft.com/office/drawing/2014/main" id="{B957F80B-B882-B348-AAE8-80E8639FDF9E}"/>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47A4F967-5FAE-B64F-8CD5-F901A847F6C5}"/>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7" name="Picture 6" descr="Logo&#10;&#10;Description automatically generated">
            <a:extLst>
              <a:ext uri="{FF2B5EF4-FFF2-40B4-BE49-F238E27FC236}">
                <a16:creationId xmlns:a16="http://schemas.microsoft.com/office/drawing/2014/main" id="{9B831534-46C1-8348-A117-E44FAAF92912}"/>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3329550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CA9D4F-AED5-274C-BC23-8B714348E1A7}"/>
              </a:ext>
            </a:extLst>
          </p:cNvPr>
          <p:cNvSpPr>
            <a:spLocks noGrp="1"/>
          </p:cNvSpPr>
          <p:nvPr>
            <p:ph sz="half" idx="1"/>
          </p:nvPr>
        </p:nvSpPr>
        <p:spPr>
          <a:xfrm>
            <a:off x="480165" y="1825625"/>
            <a:ext cx="5539635"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DB462BC-6A07-9445-849A-AF1EFFA6C375}"/>
              </a:ext>
            </a:extLst>
          </p:cNvPr>
          <p:cNvSpPr>
            <a:spLocks noGrp="1"/>
          </p:cNvSpPr>
          <p:nvPr>
            <p:ph sz="half" idx="2"/>
          </p:nvPr>
        </p:nvSpPr>
        <p:spPr>
          <a:xfrm>
            <a:off x="6172200" y="1825625"/>
            <a:ext cx="5539635"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4C5518EB-E6E3-3D4B-834D-22CC4FB842E0}"/>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GB" dirty="0"/>
              <a:t>Click to edit title</a:t>
            </a:r>
            <a:endParaRPr lang="en-US" dirty="0"/>
          </a:p>
        </p:txBody>
      </p:sp>
      <p:cxnSp>
        <p:nvCxnSpPr>
          <p:cNvPr id="12" name="Straight Connector 11">
            <a:extLst>
              <a:ext uri="{FF2B5EF4-FFF2-40B4-BE49-F238E27FC236}">
                <a16:creationId xmlns:a16="http://schemas.microsoft.com/office/drawing/2014/main" id="{1A9002D1-23EB-C846-A52C-B8F655EDBCD1}"/>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2A1272AD-34A4-B845-982B-B11DA73FCB58}"/>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8" name="Picture 7" descr="Logo&#10;&#10;Description automatically generated">
            <a:extLst>
              <a:ext uri="{FF2B5EF4-FFF2-40B4-BE49-F238E27FC236}">
                <a16:creationId xmlns:a16="http://schemas.microsoft.com/office/drawing/2014/main" id="{B9BD81F7-7B63-7A41-AF4C-40AB3F098EC3}"/>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3398331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2B238-5249-A843-80D7-10470AACC557}"/>
              </a:ext>
            </a:extLst>
          </p:cNvPr>
          <p:cNvSpPr>
            <a:spLocks noGrp="1"/>
          </p:cNvSpPr>
          <p:nvPr>
            <p:ph type="body" idx="1"/>
          </p:nvPr>
        </p:nvSpPr>
        <p:spPr>
          <a:xfrm>
            <a:off x="480164" y="1681163"/>
            <a:ext cx="55174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0BEC25-EDA9-EB4A-BDB7-35334CC14315}"/>
              </a:ext>
            </a:extLst>
          </p:cNvPr>
          <p:cNvSpPr>
            <a:spLocks noGrp="1"/>
          </p:cNvSpPr>
          <p:nvPr>
            <p:ph sz="half" idx="2"/>
          </p:nvPr>
        </p:nvSpPr>
        <p:spPr>
          <a:xfrm>
            <a:off x="480164" y="2505075"/>
            <a:ext cx="5517411"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A62516F5-0D24-CB48-B9E8-B967BECAD237}"/>
              </a:ext>
            </a:extLst>
          </p:cNvPr>
          <p:cNvSpPr>
            <a:spLocks noGrp="1"/>
          </p:cNvSpPr>
          <p:nvPr>
            <p:ph type="body" sz="quarter" idx="3"/>
          </p:nvPr>
        </p:nvSpPr>
        <p:spPr>
          <a:xfrm>
            <a:off x="6172200" y="1681163"/>
            <a:ext cx="553963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7461382-DF77-DE42-8F21-DBF77D980A5C}"/>
              </a:ext>
            </a:extLst>
          </p:cNvPr>
          <p:cNvSpPr>
            <a:spLocks noGrp="1"/>
          </p:cNvSpPr>
          <p:nvPr>
            <p:ph sz="quarter" idx="4"/>
          </p:nvPr>
        </p:nvSpPr>
        <p:spPr>
          <a:xfrm>
            <a:off x="6172200" y="2505075"/>
            <a:ext cx="5539636"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92A682B4-2E86-5A42-8A4F-BDDE3463BA8D}"/>
              </a:ext>
            </a:extLst>
          </p:cNvPr>
          <p:cNvSpPr>
            <a:spLocks noGrp="1"/>
          </p:cNvSpPr>
          <p:nvPr>
            <p:ph type="title" hasCustomPrompt="1"/>
          </p:nvPr>
        </p:nvSpPr>
        <p:spPr>
          <a:xfrm>
            <a:off x="480165" y="467206"/>
            <a:ext cx="9564587" cy="699586"/>
          </a:xfrm>
        </p:spPr>
        <p:txBody>
          <a:bodyPr>
            <a:normAutofit/>
          </a:bodyPr>
          <a:lstStyle>
            <a:lvl1pPr>
              <a:defRPr sz="2800"/>
            </a:lvl1pPr>
          </a:lstStyle>
          <a:p>
            <a:r>
              <a:rPr lang="en-GB" dirty="0"/>
              <a:t>Click to edit title</a:t>
            </a:r>
            <a:endParaRPr lang="en-US" dirty="0"/>
          </a:p>
        </p:txBody>
      </p:sp>
      <p:cxnSp>
        <p:nvCxnSpPr>
          <p:cNvPr id="14" name="Straight Connector 13">
            <a:extLst>
              <a:ext uri="{FF2B5EF4-FFF2-40B4-BE49-F238E27FC236}">
                <a16:creationId xmlns:a16="http://schemas.microsoft.com/office/drawing/2014/main" id="{9997D91A-4567-8E47-AF7B-A93625C8C311}"/>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CAE42CA4-F395-1648-98EB-EDE675C93E0E}"/>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10" name="Picture 9" descr="Logo&#10;&#10;Description automatically generated">
            <a:extLst>
              <a:ext uri="{FF2B5EF4-FFF2-40B4-BE49-F238E27FC236}">
                <a16:creationId xmlns:a16="http://schemas.microsoft.com/office/drawing/2014/main" id="{B3635BB9-BB61-9E4B-B344-01BD23F4877B}"/>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137533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E30D58-5008-324E-B603-C14E37359EBD}"/>
              </a:ext>
            </a:extLst>
          </p:cNvPr>
          <p:cNvPicPr>
            <a:picLocks noChangeAspect="1"/>
          </p:cNvPicPr>
          <p:nvPr userDrawn="1"/>
        </p:nvPicPr>
        <p:blipFill>
          <a:blip r:embed="rId2"/>
          <a:srcRect/>
          <a:stretch/>
        </p:blipFill>
        <p:spPr>
          <a:xfrm>
            <a:off x="247652" y="1443826"/>
            <a:ext cx="11696696" cy="5137531"/>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2101441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GB" dirty="0"/>
              <a:t>Click to edit title</a:t>
            </a:r>
            <a:endParaRPr lang="en-US" dirty="0"/>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1504089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90E6A4B-A6DD-214D-8789-D6DBABFA0E93}"/>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A9291AE7-1B22-DA49-99B4-185B5AD535CD}"/>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5" name="Picture 4" descr="Logo&#10;&#10;Description automatically generated">
            <a:extLst>
              <a:ext uri="{FF2B5EF4-FFF2-40B4-BE49-F238E27FC236}">
                <a16:creationId xmlns:a16="http://schemas.microsoft.com/office/drawing/2014/main" id="{DDEAF55A-73C0-114A-BEA8-6B7DBC488256}"/>
              </a:ext>
            </a:extLst>
          </p:cNvPr>
          <p:cNvPicPr>
            <a:picLocks noChangeAspect="1"/>
          </p:cNvPicPr>
          <p:nvPr userDrawn="1"/>
        </p:nvPicPr>
        <p:blipFill>
          <a:blip r:embed="rId2"/>
          <a:stretch>
            <a:fillRect/>
          </a:stretch>
        </p:blipFill>
        <p:spPr>
          <a:xfrm>
            <a:off x="10065962" y="294290"/>
            <a:ext cx="1769584" cy="819807"/>
          </a:xfrm>
          <a:prstGeom prst="rect">
            <a:avLst/>
          </a:prstGeom>
        </p:spPr>
      </p:pic>
    </p:spTree>
    <p:extLst>
      <p:ext uri="{BB962C8B-B14F-4D97-AF65-F5344CB8AC3E}">
        <p14:creationId xmlns:p14="http://schemas.microsoft.com/office/powerpoint/2010/main" val="255603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GB" dirty="0"/>
              <a:t>Click to edit title</a:t>
            </a:r>
            <a:endParaRPr lang="en-US" dirty="0"/>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5" y="6375400"/>
            <a:ext cx="5615835"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pic>
        <p:nvPicPr>
          <p:cNvPr id="12" name="Picture 11" descr="Barnardos logo | Irish Internet Association">
            <a:extLst>
              <a:ext uri="{FF2B5EF4-FFF2-40B4-BE49-F238E27FC236}">
                <a16:creationId xmlns:a16="http://schemas.microsoft.com/office/drawing/2014/main" id="{88174AAB-28DC-1845-A747-EA2186A3274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46972" y="5892204"/>
            <a:ext cx="1552328" cy="8265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Pieta Logo">
            <a:extLst>
              <a:ext uri="{FF2B5EF4-FFF2-40B4-BE49-F238E27FC236}">
                <a16:creationId xmlns:a16="http://schemas.microsoft.com/office/drawing/2014/main" id="{2D715E1D-F8CC-CB48-8A22-9F42931D21A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413019" y="6001907"/>
            <a:ext cx="1422527" cy="649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6" descr="LauraLynn Ireland's Children's Hospice | Online Fundraising">
            <a:extLst>
              <a:ext uri="{FF2B5EF4-FFF2-40B4-BE49-F238E27FC236}">
                <a16:creationId xmlns:a16="http://schemas.microsoft.com/office/drawing/2014/main" id="{6D4CFEAF-72A2-0641-9CF0-6CE3DC860289}"/>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l="13326" r="12840"/>
          <a:stretch/>
        </p:blipFill>
        <p:spPr bwMode="auto">
          <a:xfrm>
            <a:off x="6196338" y="6105870"/>
            <a:ext cx="1436914" cy="595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72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Our resilience toolkit</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pic>
        <p:nvPicPr>
          <p:cNvPr id="55" name="Picture 54" descr="A picture containing ray&#10;&#10;Description automatically generated">
            <a:extLst>
              <a:ext uri="{FF2B5EF4-FFF2-40B4-BE49-F238E27FC236}">
                <a16:creationId xmlns:a16="http://schemas.microsoft.com/office/drawing/2014/main" id="{ED211B2C-8E89-054D-8DB5-088011CBB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254" y="1571408"/>
            <a:ext cx="1641220" cy="1641220"/>
          </a:xfrm>
          <a:prstGeom prst="rect">
            <a:avLst/>
          </a:prstGeom>
        </p:spPr>
      </p:pic>
      <p:pic>
        <p:nvPicPr>
          <p:cNvPr id="56" name="Picture 55" descr="A picture containing outdoor object&#10;&#10;Description automatically generated">
            <a:extLst>
              <a:ext uri="{FF2B5EF4-FFF2-40B4-BE49-F238E27FC236}">
                <a16:creationId xmlns:a16="http://schemas.microsoft.com/office/drawing/2014/main" id="{A50153CC-5810-CB49-BF0D-4F50A8602B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29304" y="1525367"/>
            <a:ext cx="1641220" cy="1641220"/>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E69EFCCE-B9F1-434B-A393-6C3FC86F76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56354" y="1564701"/>
            <a:ext cx="1641220" cy="1641220"/>
          </a:xfrm>
          <a:prstGeom prst="rect">
            <a:avLst/>
          </a:prstGeom>
        </p:spPr>
      </p:pic>
      <p:pic>
        <p:nvPicPr>
          <p:cNvPr id="58" name="Picture 57" descr="A picture containing text, vector graphics&#10;&#10;Description automatically generated">
            <a:extLst>
              <a:ext uri="{FF2B5EF4-FFF2-40B4-BE49-F238E27FC236}">
                <a16:creationId xmlns:a16="http://schemas.microsoft.com/office/drawing/2014/main" id="{BC1F61E1-8A55-2D40-A920-9105B269CE4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20412" y="1528108"/>
            <a:ext cx="1641220" cy="1641220"/>
          </a:xfrm>
          <a:prstGeom prst="rect">
            <a:avLst/>
          </a:prstGeom>
        </p:spPr>
      </p:pic>
      <p:pic>
        <p:nvPicPr>
          <p:cNvPr id="59" name="Picture 58" descr="A picture containing calendar&#10;&#10;Description automatically generated">
            <a:extLst>
              <a:ext uri="{FF2B5EF4-FFF2-40B4-BE49-F238E27FC236}">
                <a16:creationId xmlns:a16="http://schemas.microsoft.com/office/drawing/2014/main" id="{D32FAEDA-F56E-AB4E-9E0D-7BAF0163B82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94326" y="4471567"/>
            <a:ext cx="1641220" cy="1641220"/>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F11CB6E-6C60-8F42-95D2-84F3A088403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47301" y="4311219"/>
            <a:ext cx="1641220" cy="1641220"/>
          </a:xfrm>
          <a:prstGeom prst="rect">
            <a:avLst/>
          </a:prstGeom>
        </p:spPr>
      </p:pic>
      <p:pic>
        <p:nvPicPr>
          <p:cNvPr id="61" name="Picture 60" descr="A picture containing text, transport, disk brake, wheel&#10;&#10;Description automatically generated">
            <a:extLst>
              <a:ext uri="{FF2B5EF4-FFF2-40B4-BE49-F238E27FC236}">
                <a16:creationId xmlns:a16="http://schemas.microsoft.com/office/drawing/2014/main" id="{D7FAB3D6-F4CB-E149-8744-4630E56C586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334430" y="4336271"/>
            <a:ext cx="1641220" cy="1641220"/>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90FDB77A-6C0D-BD40-9B28-673C5899190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287729" y="4252551"/>
            <a:ext cx="1641220" cy="1641220"/>
          </a:xfrm>
          <a:prstGeom prst="rect">
            <a:avLst/>
          </a:prstGeom>
        </p:spPr>
      </p:pic>
      <p:pic>
        <p:nvPicPr>
          <p:cNvPr id="63" name="Picture 62" descr="A picture containing text, measuring stick&#10;&#10;Description automatically generated">
            <a:extLst>
              <a:ext uri="{FF2B5EF4-FFF2-40B4-BE49-F238E27FC236}">
                <a16:creationId xmlns:a16="http://schemas.microsoft.com/office/drawing/2014/main" id="{899D422B-7B73-8F46-8F61-33CD8C17F9A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41028" y="4290492"/>
            <a:ext cx="1641220" cy="1641220"/>
          </a:xfrm>
          <a:prstGeom prst="rect">
            <a:avLst/>
          </a:prstGeom>
        </p:spPr>
      </p:pic>
      <p:pic>
        <p:nvPicPr>
          <p:cNvPr id="64" name="Picture 63" descr="A picture containing text, clock&#10;&#10;Description automatically generated">
            <a:extLst>
              <a:ext uri="{FF2B5EF4-FFF2-40B4-BE49-F238E27FC236}">
                <a16:creationId xmlns:a16="http://schemas.microsoft.com/office/drawing/2014/main" id="{1CD305AE-E911-6C40-A85A-C30C58C154E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184470" y="1495532"/>
            <a:ext cx="1641220" cy="1641220"/>
          </a:xfrm>
          <a:prstGeom prst="rect">
            <a:avLst/>
          </a:prstGeom>
        </p:spPr>
      </p:pic>
      <p:pic>
        <p:nvPicPr>
          <p:cNvPr id="65" name="Picture 64" descr="A picture containing shape&#10;&#10;Description automatically generated">
            <a:extLst>
              <a:ext uri="{FF2B5EF4-FFF2-40B4-BE49-F238E27FC236}">
                <a16:creationId xmlns:a16="http://schemas.microsoft.com/office/drawing/2014/main" id="{173EB4DD-F672-1748-B5EA-5A896DEBA8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81131" y="4208953"/>
            <a:ext cx="1641220" cy="1641220"/>
          </a:xfrm>
          <a:prstGeom prst="rect">
            <a:avLst/>
          </a:prstGeom>
        </p:spPr>
      </p:pic>
      <p:pic>
        <p:nvPicPr>
          <p:cNvPr id="66" name="Picture 65" descr="A picture containing text, measuring stick&#10;&#10;Description automatically generated">
            <a:extLst>
              <a:ext uri="{FF2B5EF4-FFF2-40B4-BE49-F238E27FC236}">
                <a16:creationId xmlns:a16="http://schemas.microsoft.com/office/drawing/2014/main" id="{1709BCB7-6DBD-884D-8AB0-B10F74CC531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148526" y="1600409"/>
            <a:ext cx="1641220" cy="1641220"/>
          </a:xfrm>
          <a:prstGeom prst="rect">
            <a:avLst/>
          </a:prstGeom>
        </p:spPr>
      </p:pic>
      <p:sp>
        <p:nvSpPr>
          <p:cNvPr id="67" name="TextBox 66">
            <a:extLst>
              <a:ext uri="{FF2B5EF4-FFF2-40B4-BE49-F238E27FC236}">
                <a16:creationId xmlns:a16="http://schemas.microsoft.com/office/drawing/2014/main" id="{60BE0650-00C0-DA42-9A08-9CC7DFFE517C}"/>
              </a:ext>
            </a:extLst>
          </p:cNvPr>
          <p:cNvSpPr txBox="1"/>
          <p:nvPr userDrawn="1"/>
        </p:nvSpPr>
        <p:spPr>
          <a:xfrm>
            <a:off x="427832" y="3238924"/>
            <a:ext cx="1480159" cy="276999"/>
          </a:xfrm>
          <a:prstGeom prst="rect">
            <a:avLst/>
          </a:prstGeom>
          <a:noFill/>
        </p:spPr>
        <p:txBody>
          <a:bodyPr wrap="square" rtlCol="0">
            <a:spAutoFit/>
          </a:bodyPr>
          <a:lstStyle/>
          <a:p>
            <a:pPr algn="ctr"/>
            <a:r>
              <a:rPr lang="en-US" sz="1200" b="1">
                <a:solidFill>
                  <a:schemeClr val="accent1"/>
                </a:solidFill>
              </a:rPr>
              <a:t>Self Care</a:t>
            </a:r>
          </a:p>
        </p:txBody>
      </p:sp>
      <p:sp>
        <p:nvSpPr>
          <p:cNvPr id="68" name="TextBox 67">
            <a:extLst>
              <a:ext uri="{FF2B5EF4-FFF2-40B4-BE49-F238E27FC236}">
                <a16:creationId xmlns:a16="http://schemas.microsoft.com/office/drawing/2014/main" id="{D1BE55C0-7ACE-BD49-AD74-34077D9F49D7}"/>
              </a:ext>
            </a:extLst>
          </p:cNvPr>
          <p:cNvSpPr txBox="1"/>
          <p:nvPr userDrawn="1"/>
        </p:nvSpPr>
        <p:spPr>
          <a:xfrm>
            <a:off x="2380640" y="3238924"/>
            <a:ext cx="1480159" cy="276999"/>
          </a:xfrm>
          <a:prstGeom prst="rect">
            <a:avLst/>
          </a:prstGeom>
          <a:noFill/>
        </p:spPr>
        <p:txBody>
          <a:bodyPr wrap="square" rtlCol="0">
            <a:spAutoFit/>
          </a:bodyPr>
          <a:lstStyle/>
          <a:p>
            <a:pPr algn="ctr"/>
            <a:r>
              <a:rPr lang="en-US" sz="1200" b="1">
                <a:solidFill>
                  <a:schemeClr val="accent1"/>
                </a:solidFill>
              </a:rPr>
              <a:t>Confidence</a:t>
            </a:r>
          </a:p>
        </p:txBody>
      </p:sp>
      <p:sp>
        <p:nvSpPr>
          <p:cNvPr id="69" name="TextBox 68">
            <a:extLst>
              <a:ext uri="{FF2B5EF4-FFF2-40B4-BE49-F238E27FC236}">
                <a16:creationId xmlns:a16="http://schemas.microsoft.com/office/drawing/2014/main" id="{0099B1B8-BF44-6448-87D7-54720FD6348F}"/>
              </a:ext>
            </a:extLst>
          </p:cNvPr>
          <p:cNvSpPr txBox="1"/>
          <p:nvPr userDrawn="1"/>
        </p:nvSpPr>
        <p:spPr>
          <a:xfrm>
            <a:off x="4333448" y="3238924"/>
            <a:ext cx="1480159" cy="276999"/>
          </a:xfrm>
          <a:prstGeom prst="rect">
            <a:avLst/>
          </a:prstGeom>
          <a:noFill/>
        </p:spPr>
        <p:txBody>
          <a:bodyPr wrap="square" rtlCol="0">
            <a:spAutoFit/>
          </a:bodyPr>
          <a:lstStyle/>
          <a:p>
            <a:pPr algn="ctr"/>
            <a:r>
              <a:rPr lang="en-US" sz="1200" b="1">
                <a:solidFill>
                  <a:schemeClr val="accent1"/>
                </a:solidFill>
              </a:rPr>
              <a:t>Always Forward</a:t>
            </a:r>
          </a:p>
        </p:txBody>
      </p:sp>
      <p:sp>
        <p:nvSpPr>
          <p:cNvPr id="70" name="TextBox 69">
            <a:extLst>
              <a:ext uri="{FF2B5EF4-FFF2-40B4-BE49-F238E27FC236}">
                <a16:creationId xmlns:a16="http://schemas.microsoft.com/office/drawing/2014/main" id="{124E783B-CB10-E341-A728-21A90C004FC6}"/>
              </a:ext>
            </a:extLst>
          </p:cNvPr>
          <p:cNvSpPr txBox="1"/>
          <p:nvPr userDrawn="1"/>
        </p:nvSpPr>
        <p:spPr>
          <a:xfrm>
            <a:off x="6286256" y="3238924"/>
            <a:ext cx="1480159" cy="276999"/>
          </a:xfrm>
          <a:prstGeom prst="rect">
            <a:avLst/>
          </a:prstGeom>
          <a:noFill/>
        </p:spPr>
        <p:txBody>
          <a:bodyPr wrap="square" rtlCol="0">
            <a:spAutoFit/>
          </a:bodyPr>
          <a:lstStyle/>
          <a:p>
            <a:pPr algn="ctr"/>
            <a:r>
              <a:rPr lang="en-US" sz="1200" b="1">
                <a:solidFill>
                  <a:schemeClr val="accent1"/>
                </a:solidFill>
              </a:rPr>
              <a:t>Bounce Back</a:t>
            </a:r>
          </a:p>
        </p:txBody>
      </p:sp>
      <p:sp>
        <p:nvSpPr>
          <p:cNvPr id="71" name="TextBox 70">
            <a:extLst>
              <a:ext uri="{FF2B5EF4-FFF2-40B4-BE49-F238E27FC236}">
                <a16:creationId xmlns:a16="http://schemas.microsoft.com/office/drawing/2014/main" id="{4BFD655B-41C4-2E46-BA0A-AC84BA065C7A}"/>
              </a:ext>
            </a:extLst>
          </p:cNvPr>
          <p:cNvSpPr txBox="1"/>
          <p:nvPr userDrawn="1"/>
        </p:nvSpPr>
        <p:spPr>
          <a:xfrm>
            <a:off x="8239064" y="3238924"/>
            <a:ext cx="1480159" cy="276999"/>
          </a:xfrm>
          <a:prstGeom prst="rect">
            <a:avLst/>
          </a:prstGeom>
          <a:noFill/>
        </p:spPr>
        <p:txBody>
          <a:bodyPr wrap="square" rtlCol="0">
            <a:spAutoFit/>
          </a:bodyPr>
          <a:lstStyle/>
          <a:p>
            <a:pPr algn="ctr"/>
            <a:r>
              <a:rPr lang="en-US" sz="1200" b="1">
                <a:solidFill>
                  <a:schemeClr val="accent1"/>
                </a:solidFill>
              </a:rPr>
              <a:t>Problem Solving</a:t>
            </a:r>
          </a:p>
        </p:txBody>
      </p:sp>
      <p:sp>
        <p:nvSpPr>
          <p:cNvPr id="72" name="TextBox 71">
            <a:extLst>
              <a:ext uri="{FF2B5EF4-FFF2-40B4-BE49-F238E27FC236}">
                <a16:creationId xmlns:a16="http://schemas.microsoft.com/office/drawing/2014/main" id="{04FD0FB3-A3D4-C043-9562-F5E55822245C}"/>
              </a:ext>
            </a:extLst>
          </p:cNvPr>
          <p:cNvSpPr txBox="1"/>
          <p:nvPr userDrawn="1"/>
        </p:nvSpPr>
        <p:spPr>
          <a:xfrm>
            <a:off x="10191871" y="3238924"/>
            <a:ext cx="1480159" cy="276999"/>
          </a:xfrm>
          <a:prstGeom prst="rect">
            <a:avLst/>
          </a:prstGeom>
          <a:noFill/>
        </p:spPr>
        <p:txBody>
          <a:bodyPr wrap="square" rtlCol="0">
            <a:spAutoFit/>
          </a:bodyPr>
          <a:lstStyle/>
          <a:p>
            <a:pPr algn="ctr"/>
            <a:r>
              <a:rPr lang="en-US" sz="1200" b="1">
                <a:solidFill>
                  <a:schemeClr val="accent1"/>
                </a:solidFill>
              </a:rPr>
              <a:t>Journey</a:t>
            </a:r>
          </a:p>
        </p:txBody>
      </p:sp>
      <p:sp>
        <p:nvSpPr>
          <p:cNvPr id="73" name="TextBox 72">
            <a:extLst>
              <a:ext uri="{FF2B5EF4-FFF2-40B4-BE49-F238E27FC236}">
                <a16:creationId xmlns:a16="http://schemas.microsoft.com/office/drawing/2014/main" id="{93D823A8-2DF0-C748-BD87-27300F841523}"/>
              </a:ext>
            </a:extLst>
          </p:cNvPr>
          <p:cNvSpPr txBox="1"/>
          <p:nvPr userDrawn="1"/>
        </p:nvSpPr>
        <p:spPr>
          <a:xfrm>
            <a:off x="427832" y="6087574"/>
            <a:ext cx="1480159" cy="276999"/>
          </a:xfrm>
          <a:prstGeom prst="rect">
            <a:avLst/>
          </a:prstGeom>
          <a:noFill/>
        </p:spPr>
        <p:txBody>
          <a:bodyPr wrap="square" rtlCol="0">
            <a:spAutoFit/>
          </a:bodyPr>
          <a:lstStyle/>
          <a:p>
            <a:pPr algn="ctr"/>
            <a:r>
              <a:rPr lang="en-US" sz="1200" b="1">
                <a:solidFill>
                  <a:schemeClr val="accent1"/>
                </a:solidFill>
              </a:rPr>
              <a:t>Positive Side</a:t>
            </a:r>
          </a:p>
        </p:txBody>
      </p:sp>
      <p:sp>
        <p:nvSpPr>
          <p:cNvPr id="74" name="TextBox 73">
            <a:extLst>
              <a:ext uri="{FF2B5EF4-FFF2-40B4-BE49-F238E27FC236}">
                <a16:creationId xmlns:a16="http://schemas.microsoft.com/office/drawing/2014/main" id="{2B67267E-5EB3-CD4A-BA3A-DC3FB9F3F11A}"/>
              </a:ext>
            </a:extLst>
          </p:cNvPr>
          <p:cNvSpPr txBox="1"/>
          <p:nvPr userDrawn="1"/>
        </p:nvSpPr>
        <p:spPr>
          <a:xfrm>
            <a:off x="2389408" y="6087574"/>
            <a:ext cx="1480159" cy="276999"/>
          </a:xfrm>
          <a:prstGeom prst="rect">
            <a:avLst/>
          </a:prstGeom>
          <a:noFill/>
        </p:spPr>
        <p:txBody>
          <a:bodyPr wrap="square" rtlCol="0">
            <a:spAutoFit/>
          </a:bodyPr>
          <a:lstStyle/>
          <a:p>
            <a:pPr algn="ctr"/>
            <a:r>
              <a:rPr lang="en-US" sz="1200" b="1">
                <a:solidFill>
                  <a:schemeClr val="accent1"/>
                </a:solidFill>
              </a:rPr>
              <a:t>Self Esteem</a:t>
            </a:r>
          </a:p>
        </p:txBody>
      </p:sp>
      <p:sp>
        <p:nvSpPr>
          <p:cNvPr id="75" name="TextBox 74">
            <a:extLst>
              <a:ext uri="{FF2B5EF4-FFF2-40B4-BE49-F238E27FC236}">
                <a16:creationId xmlns:a16="http://schemas.microsoft.com/office/drawing/2014/main" id="{8A39272F-6773-2042-8E20-15FD1BEF9616}"/>
              </a:ext>
            </a:extLst>
          </p:cNvPr>
          <p:cNvSpPr txBox="1"/>
          <p:nvPr userDrawn="1"/>
        </p:nvSpPr>
        <p:spPr>
          <a:xfrm>
            <a:off x="4350984" y="6087574"/>
            <a:ext cx="1480159" cy="276999"/>
          </a:xfrm>
          <a:prstGeom prst="rect">
            <a:avLst/>
          </a:prstGeom>
          <a:noFill/>
        </p:spPr>
        <p:txBody>
          <a:bodyPr wrap="square" rtlCol="0">
            <a:spAutoFit/>
          </a:bodyPr>
          <a:lstStyle/>
          <a:p>
            <a:pPr algn="ctr"/>
            <a:r>
              <a:rPr lang="en-US" sz="1200" b="1">
                <a:solidFill>
                  <a:schemeClr val="accent1"/>
                </a:solidFill>
              </a:rPr>
              <a:t>Ups and Downs</a:t>
            </a:r>
          </a:p>
        </p:txBody>
      </p:sp>
      <p:sp>
        <p:nvSpPr>
          <p:cNvPr id="76" name="TextBox 75">
            <a:extLst>
              <a:ext uri="{FF2B5EF4-FFF2-40B4-BE49-F238E27FC236}">
                <a16:creationId xmlns:a16="http://schemas.microsoft.com/office/drawing/2014/main" id="{348EB040-E5E5-AD49-AC9D-FAA6AC176852}"/>
              </a:ext>
            </a:extLst>
          </p:cNvPr>
          <p:cNvSpPr txBox="1"/>
          <p:nvPr userDrawn="1"/>
        </p:nvSpPr>
        <p:spPr>
          <a:xfrm>
            <a:off x="6312560" y="6087574"/>
            <a:ext cx="1480159" cy="276999"/>
          </a:xfrm>
          <a:prstGeom prst="rect">
            <a:avLst/>
          </a:prstGeom>
          <a:noFill/>
        </p:spPr>
        <p:txBody>
          <a:bodyPr wrap="square" rtlCol="0">
            <a:spAutoFit/>
          </a:bodyPr>
          <a:lstStyle/>
          <a:p>
            <a:pPr algn="ctr"/>
            <a:r>
              <a:rPr lang="en-US" sz="1200" b="1">
                <a:solidFill>
                  <a:schemeClr val="accent1"/>
                </a:solidFill>
              </a:rPr>
              <a:t>Empowerment</a:t>
            </a:r>
          </a:p>
        </p:txBody>
      </p:sp>
      <p:sp>
        <p:nvSpPr>
          <p:cNvPr id="77" name="TextBox 76">
            <a:extLst>
              <a:ext uri="{FF2B5EF4-FFF2-40B4-BE49-F238E27FC236}">
                <a16:creationId xmlns:a16="http://schemas.microsoft.com/office/drawing/2014/main" id="{180C0698-6C28-5B49-AFCB-968AE71EF8E9}"/>
              </a:ext>
            </a:extLst>
          </p:cNvPr>
          <p:cNvSpPr txBox="1"/>
          <p:nvPr userDrawn="1"/>
        </p:nvSpPr>
        <p:spPr>
          <a:xfrm>
            <a:off x="8274136" y="6087574"/>
            <a:ext cx="1480159" cy="276999"/>
          </a:xfrm>
          <a:prstGeom prst="rect">
            <a:avLst/>
          </a:prstGeom>
          <a:noFill/>
        </p:spPr>
        <p:txBody>
          <a:bodyPr wrap="square" rtlCol="0">
            <a:spAutoFit/>
          </a:bodyPr>
          <a:lstStyle/>
          <a:p>
            <a:pPr algn="ctr"/>
            <a:r>
              <a:rPr lang="en-US" sz="1200" b="1">
                <a:solidFill>
                  <a:schemeClr val="accent1"/>
                </a:solidFill>
              </a:rPr>
              <a:t>Goal Setting</a:t>
            </a:r>
          </a:p>
        </p:txBody>
      </p:sp>
      <p:sp>
        <p:nvSpPr>
          <p:cNvPr id="78" name="TextBox 77">
            <a:extLst>
              <a:ext uri="{FF2B5EF4-FFF2-40B4-BE49-F238E27FC236}">
                <a16:creationId xmlns:a16="http://schemas.microsoft.com/office/drawing/2014/main" id="{79846CF8-57BE-2644-A71B-CF9D2AE2A014}"/>
              </a:ext>
            </a:extLst>
          </p:cNvPr>
          <p:cNvSpPr txBox="1"/>
          <p:nvPr userDrawn="1"/>
        </p:nvSpPr>
        <p:spPr>
          <a:xfrm>
            <a:off x="10235711" y="6087574"/>
            <a:ext cx="1480159" cy="276999"/>
          </a:xfrm>
          <a:prstGeom prst="rect">
            <a:avLst/>
          </a:prstGeom>
          <a:noFill/>
        </p:spPr>
        <p:txBody>
          <a:bodyPr wrap="square" rtlCol="0">
            <a:spAutoFit/>
          </a:bodyPr>
          <a:lstStyle/>
          <a:p>
            <a:pPr algn="ctr"/>
            <a:r>
              <a:rPr lang="en-US" sz="1200" b="1">
                <a:solidFill>
                  <a:schemeClr val="accent1"/>
                </a:solidFill>
              </a:rPr>
              <a:t>Connection</a:t>
            </a:r>
          </a:p>
        </p:txBody>
      </p:sp>
    </p:spTree>
    <p:extLst>
      <p:ext uri="{BB962C8B-B14F-4D97-AF65-F5344CB8AC3E}">
        <p14:creationId xmlns:p14="http://schemas.microsoft.com/office/powerpoint/2010/main" val="1952727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Table example</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graphicFrame>
        <p:nvGraphicFramePr>
          <p:cNvPr id="7" name="Table 2">
            <a:extLst>
              <a:ext uri="{FF2B5EF4-FFF2-40B4-BE49-F238E27FC236}">
                <a16:creationId xmlns:a16="http://schemas.microsoft.com/office/drawing/2014/main" id="{8C4EE36C-E074-DA45-9FD9-362B192C8996}"/>
              </a:ext>
            </a:extLst>
          </p:cNvPr>
          <p:cNvGraphicFramePr>
            <a:graphicFrameLocks noGrp="1"/>
          </p:cNvGraphicFramePr>
          <p:nvPr userDrawn="1">
            <p:extLst>
              <p:ext uri="{D42A27DB-BD31-4B8C-83A1-F6EECF244321}">
                <p14:modId xmlns:p14="http://schemas.microsoft.com/office/powerpoint/2010/main" val="2980624484"/>
              </p:ext>
            </p:extLst>
          </p:nvPr>
        </p:nvGraphicFramePr>
        <p:xfrm>
          <a:off x="2032000" y="1728010"/>
          <a:ext cx="8128000" cy="4190536"/>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516438128"/>
                    </a:ext>
                  </a:extLst>
                </a:gridCol>
                <a:gridCol w="1625600">
                  <a:extLst>
                    <a:ext uri="{9D8B030D-6E8A-4147-A177-3AD203B41FA5}">
                      <a16:colId xmlns:a16="http://schemas.microsoft.com/office/drawing/2014/main" val="3212231047"/>
                    </a:ext>
                  </a:extLst>
                </a:gridCol>
                <a:gridCol w="1625600">
                  <a:extLst>
                    <a:ext uri="{9D8B030D-6E8A-4147-A177-3AD203B41FA5}">
                      <a16:colId xmlns:a16="http://schemas.microsoft.com/office/drawing/2014/main" val="4179056138"/>
                    </a:ext>
                  </a:extLst>
                </a:gridCol>
                <a:gridCol w="1625600">
                  <a:extLst>
                    <a:ext uri="{9D8B030D-6E8A-4147-A177-3AD203B41FA5}">
                      <a16:colId xmlns:a16="http://schemas.microsoft.com/office/drawing/2014/main" val="1031027187"/>
                    </a:ext>
                  </a:extLst>
                </a:gridCol>
                <a:gridCol w="1625600">
                  <a:extLst>
                    <a:ext uri="{9D8B030D-6E8A-4147-A177-3AD203B41FA5}">
                      <a16:colId xmlns:a16="http://schemas.microsoft.com/office/drawing/2014/main" val="4110417069"/>
                    </a:ext>
                  </a:extLst>
                </a:gridCol>
              </a:tblGrid>
              <a:tr h="598648">
                <a:tc>
                  <a:txBody>
                    <a:bodyPr/>
                    <a:lstStyle/>
                    <a:p>
                      <a:pPr algn="ctr"/>
                      <a:r>
                        <a:rPr lang="en-US" sz="1200" b="1" dirty="0">
                          <a:latin typeface="Poppins" pitchFamily="2" charset="77"/>
                          <a:cs typeface="Poppins" pitchFamily="2" charset="77"/>
                        </a:rPr>
                        <a:t>Heading</a:t>
                      </a:r>
                    </a:p>
                  </a:txBody>
                  <a:tcPr anchor="ctr"/>
                </a:tc>
                <a:tc>
                  <a:txBody>
                    <a:bodyPr/>
                    <a:lstStyle/>
                    <a:p>
                      <a:pPr algn="ctr"/>
                      <a:r>
                        <a:rPr lang="en-US" sz="1200" b="1">
                          <a:latin typeface="Poppins" pitchFamily="2" charset="77"/>
                          <a:cs typeface="Poppins" pitchFamily="2" charset="77"/>
                        </a:rPr>
                        <a:t>Heading</a:t>
                      </a:r>
                    </a:p>
                  </a:txBody>
                  <a:tcPr anchor="ctr"/>
                </a:tc>
                <a:tc>
                  <a:txBody>
                    <a:bodyPr/>
                    <a:lstStyle/>
                    <a:p>
                      <a:pPr algn="ctr"/>
                      <a:r>
                        <a:rPr lang="en-US" sz="1200" b="1">
                          <a:latin typeface="Poppins" pitchFamily="2" charset="77"/>
                          <a:cs typeface="Poppins" pitchFamily="2" charset="77"/>
                        </a:rPr>
                        <a:t>Heading</a:t>
                      </a:r>
                    </a:p>
                  </a:txBody>
                  <a:tcPr anchor="ctr"/>
                </a:tc>
                <a:tc>
                  <a:txBody>
                    <a:bodyPr/>
                    <a:lstStyle/>
                    <a:p>
                      <a:pPr algn="ctr"/>
                      <a:r>
                        <a:rPr lang="en-US" sz="1200" b="1">
                          <a:latin typeface="Poppins" pitchFamily="2" charset="77"/>
                          <a:cs typeface="Poppins" pitchFamily="2" charset="77"/>
                        </a:rPr>
                        <a:t>Heading</a:t>
                      </a:r>
                    </a:p>
                  </a:txBody>
                  <a:tcPr anchor="ctr"/>
                </a:tc>
                <a:tc>
                  <a:txBody>
                    <a:bodyPr/>
                    <a:lstStyle/>
                    <a:p>
                      <a:pPr algn="ctr"/>
                      <a:r>
                        <a:rPr lang="en-US" sz="1200" b="1">
                          <a:latin typeface="Poppins" pitchFamily="2" charset="77"/>
                          <a:cs typeface="Poppins" pitchFamily="2" charset="77"/>
                        </a:rPr>
                        <a:t>Heading</a:t>
                      </a:r>
                    </a:p>
                  </a:txBody>
                  <a:tcPr anchor="ctr"/>
                </a:tc>
                <a:extLst>
                  <a:ext uri="{0D108BD9-81ED-4DB2-BD59-A6C34878D82A}">
                    <a16:rowId xmlns:a16="http://schemas.microsoft.com/office/drawing/2014/main" val="3300196935"/>
                  </a:ext>
                </a:extLst>
              </a:tr>
              <a:tr h="598648">
                <a:tc>
                  <a:txBody>
                    <a:bodyPr/>
                    <a:lstStyle/>
                    <a:p>
                      <a:pPr algn="ctr"/>
                      <a:r>
                        <a:rPr lang="en-US" sz="1200" dirty="0">
                          <a:latin typeface="Poppins" pitchFamily="2" charset="77"/>
                          <a:cs typeface="Poppins" pitchFamily="2" charset="77"/>
                        </a:rPr>
                        <a:t>Content 1</a:t>
                      </a:r>
                    </a:p>
                  </a:txBody>
                  <a:tcPr anchor="ctr"/>
                </a:tc>
                <a:tc>
                  <a:txBody>
                    <a:bodyPr/>
                    <a:lstStyle/>
                    <a:p>
                      <a:pPr algn="ctr"/>
                      <a:r>
                        <a:rPr lang="en-US" sz="1200">
                          <a:latin typeface="Poppins" pitchFamily="2" charset="77"/>
                          <a:cs typeface="Poppins" pitchFamily="2" charset="77"/>
                        </a:rPr>
                        <a:t>Content 1</a:t>
                      </a:r>
                    </a:p>
                  </a:txBody>
                  <a:tcPr anchor="ctr"/>
                </a:tc>
                <a:tc>
                  <a:txBody>
                    <a:bodyPr/>
                    <a:lstStyle/>
                    <a:p>
                      <a:pPr algn="ctr"/>
                      <a:r>
                        <a:rPr lang="en-US" sz="1200">
                          <a:latin typeface="Poppins" pitchFamily="2" charset="77"/>
                          <a:cs typeface="Poppins" pitchFamily="2" charset="77"/>
                        </a:rPr>
                        <a:t>Content 1</a:t>
                      </a:r>
                    </a:p>
                  </a:txBody>
                  <a:tcPr anchor="ctr"/>
                </a:tc>
                <a:tc>
                  <a:txBody>
                    <a:bodyPr/>
                    <a:lstStyle/>
                    <a:p>
                      <a:pPr algn="ctr"/>
                      <a:r>
                        <a:rPr lang="en-US" sz="1200">
                          <a:latin typeface="Poppins" pitchFamily="2" charset="77"/>
                          <a:cs typeface="Poppins" pitchFamily="2" charset="77"/>
                        </a:rPr>
                        <a:t>Content 1</a:t>
                      </a:r>
                    </a:p>
                  </a:txBody>
                  <a:tcPr anchor="ctr"/>
                </a:tc>
                <a:tc>
                  <a:txBody>
                    <a:bodyPr/>
                    <a:lstStyle/>
                    <a:p>
                      <a:pPr algn="ctr"/>
                      <a:r>
                        <a:rPr lang="en-US" sz="1200">
                          <a:latin typeface="Poppins" pitchFamily="2" charset="77"/>
                          <a:cs typeface="Poppins" pitchFamily="2" charset="77"/>
                        </a:rPr>
                        <a:t>Content 1</a:t>
                      </a:r>
                    </a:p>
                  </a:txBody>
                  <a:tcPr anchor="ctr"/>
                </a:tc>
                <a:extLst>
                  <a:ext uri="{0D108BD9-81ED-4DB2-BD59-A6C34878D82A}">
                    <a16:rowId xmlns:a16="http://schemas.microsoft.com/office/drawing/2014/main" val="768650886"/>
                  </a:ext>
                </a:extLst>
              </a:tr>
              <a:tr h="598648">
                <a:tc>
                  <a:txBody>
                    <a:bodyPr/>
                    <a:lstStyle/>
                    <a:p>
                      <a:pPr algn="ctr"/>
                      <a:r>
                        <a:rPr lang="en-US" sz="1200">
                          <a:latin typeface="Poppins" pitchFamily="2" charset="77"/>
                          <a:cs typeface="Poppins" pitchFamily="2" charset="77"/>
                        </a:rPr>
                        <a:t>Content 2</a:t>
                      </a:r>
                    </a:p>
                  </a:txBody>
                  <a:tcPr anchor="ctr"/>
                </a:tc>
                <a:tc>
                  <a:txBody>
                    <a:bodyPr/>
                    <a:lstStyle/>
                    <a:p>
                      <a:pPr algn="ctr"/>
                      <a:r>
                        <a:rPr lang="en-US" sz="1200">
                          <a:latin typeface="Poppins" pitchFamily="2" charset="77"/>
                          <a:cs typeface="Poppins" pitchFamily="2" charset="77"/>
                        </a:rPr>
                        <a:t>Content 2</a:t>
                      </a:r>
                    </a:p>
                  </a:txBody>
                  <a:tcPr anchor="ctr"/>
                </a:tc>
                <a:tc>
                  <a:txBody>
                    <a:bodyPr/>
                    <a:lstStyle/>
                    <a:p>
                      <a:pPr algn="ctr"/>
                      <a:r>
                        <a:rPr lang="en-US" sz="1200">
                          <a:latin typeface="Poppins" pitchFamily="2" charset="77"/>
                          <a:cs typeface="Poppins" pitchFamily="2" charset="77"/>
                        </a:rPr>
                        <a:t>Content 2</a:t>
                      </a:r>
                    </a:p>
                  </a:txBody>
                  <a:tcPr anchor="ctr"/>
                </a:tc>
                <a:tc>
                  <a:txBody>
                    <a:bodyPr/>
                    <a:lstStyle/>
                    <a:p>
                      <a:pPr algn="ctr"/>
                      <a:r>
                        <a:rPr lang="en-US" sz="1200">
                          <a:latin typeface="Poppins" pitchFamily="2" charset="77"/>
                          <a:cs typeface="Poppins" pitchFamily="2" charset="77"/>
                        </a:rPr>
                        <a:t>Content 2</a:t>
                      </a:r>
                    </a:p>
                  </a:txBody>
                  <a:tcPr anchor="ctr"/>
                </a:tc>
                <a:tc>
                  <a:txBody>
                    <a:bodyPr/>
                    <a:lstStyle/>
                    <a:p>
                      <a:pPr algn="ctr"/>
                      <a:r>
                        <a:rPr lang="en-US" sz="1200">
                          <a:latin typeface="Poppins" pitchFamily="2" charset="77"/>
                          <a:cs typeface="Poppins" pitchFamily="2" charset="77"/>
                        </a:rPr>
                        <a:t>Content 2</a:t>
                      </a:r>
                    </a:p>
                  </a:txBody>
                  <a:tcPr anchor="ctr"/>
                </a:tc>
                <a:extLst>
                  <a:ext uri="{0D108BD9-81ED-4DB2-BD59-A6C34878D82A}">
                    <a16:rowId xmlns:a16="http://schemas.microsoft.com/office/drawing/2014/main" val="2148754281"/>
                  </a:ext>
                </a:extLst>
              </a:tr>
              <a:tr h="598648">
                <a:tc>
                  <a:txBody>
                    <a:bodyPr/>
                    <a:lstStyle/>
                    <a:p>
                      <a:pPr algn="ctr"/>
                      <a:r>
                        <a:rPr lang="en-US" sz="1200">
                          <a:latin typeface="Poppins" pitchFamily="2" charset="77"/>
                          <a:cs typeface="Poppins" pitchFamily="2" charset="77"/>
                        </a:rPr>
                        <a:t>Content 3</a:t>
                      </a:r>
                    </a:p>
                  </a:txBody>
                  <a:tcPr anchor="ctr"/>
                </a:tc>
                <a:tc>
                  <a:txBody>
                    <a:bodyPr/>
                    <a:lstStyle/>
                    <a:p>
                      <a:pPr algn="ctr"/>
                      <a:r>
                        <a:rPr lang="en-US" sz="1200">
                          <a:latin typeface="Poppins" pitchFamily="2" charset="77"/>
                          <a:cs typeface="Poppins" pitchFamily="2" charset="77"/>
                        </a:rPr>
                        <a:t>Content 3</a:t>
                      </a:r>
                    </a:p>
                  </a:txBody>
                  <a:tcPr anchor="ctr"/>
                </a:tc>
                <a:tc>
                  <a:txBody>
                    <a:bodyPr/>
                    <a:lstStyle/>
                    <a:p>
                      <a:pPr algn="ctr"/>
                      <a:r>
                        <a:rPr lang="en-US" sz="1200">
                          <a:latin typeface="Poppins" pitchFamily="2" charset="77"/>
                          <a:cs typeface="Poppins" pitchFamily="2" charset="77"/>
                        </a:rPr>
                        <a:t>Content 3</a:t>
                      </a:r>
                    </a:p>
                  </a:txBody>
                  <a:tcPr anchor="ctr"/>
                </a:tc>
                <a:tc>
                  <a:txBody>
                    <a:bodyPr/>
                    <a:lstStyle/>
                    <a:p>
                      <a:pPr algn="ctr"/>
                      <a:r>
                        <a:rPr lang="en-US" sz="1200">
                          <a:latin typeface="Poppins" pitchFamily="2" charset="77"/>
                          <a:cs typeface="Poppins" pitchFamily="2" charset="77"/>
                        </a:rPr>
                        <a:t>Content 3</a:t>
                      </a:r>
                    </a:p>
                  </a:txBody>
                  <a:tcPr anchor="ctr"/>
                </a:tc>
                <a:tc>
                  <a:txBody>
                    <a:bodyPr/>
                    <a:lstStyle/>
                    <a:p>
                      <a:pPr algn="ctr"/>
                      <a:r>
                        <a:rPr lang="en-US" sz="1200">
                          <a:latin typeface="Poppins" pitchFamily="2" charset="77"/>
                          <a:cs typeface="Poppins" pitchFamily="2" charset="77"/>
                        </a:rPr>
                        <a:t>Content 3</a:t>
                      </a:r>
                    </a:p>
                  </a:txBody>
                  <a:tcPr anchor="ctr"/>
                </a:tc>
                <a:extLst>
                  <a:ext uri="{0D108BD9-81ED-4DB2-BD59-A6C34878D82A}">
                    <a16:rowId xmlns:a16="http://schemas.microsoft.com/office/drawing/2014/main" val="1370975745"/>
                  </a:ext>
                </a:extLst>
              </a:tr>
              <a:tr h="598648">
                <a:tc>
                  <a:txBody>
                    <a:bodyPr/>
                    <a:lstStyle/>
                    <a:p>
                      <a:pPr algn="ctr"/>
                      <a:r>
                        <a:rPr lang="en-US" sz="1200">
                          <a:latin typeface="Poppins" pitchFamily="2" charset="77"/>
                          <a:cs typeface="Poppins" pitchFamily="2" charset="77"/>
                        </a:rPr>
                        <a:t>Content 4</a:t>
                      </a:r>
                    </a:p>
                  </a:txBody>
                  <a:tcPr anchor="ctr"/>
                </a:tc>
                <a:tc>
                  <a:txBody>
                    <a:bodyPr/>
                    <a:lstStyle/>
                    <a:p>
                      <a:pPr algn="ctr"/>
                      <a:r>
                        <a:rPr lang="en-US" sz="1200">
                          <a:latin typeface="Poppins" pitchFamily="2" charset="77"/>
                          <a:cs typeface="Poppins" pitchFamily="2" charset="77"/>
                        </a:rPr>
                        <a:t>Content 4</a:t>
                      </a:r>
                    </a:p>
                  </a:txBody>
                  <a:tcPr anchor="ctr"/>
                </a:tc>
                <a:tc>
                  <a:txBody>
                    <a:bodyPr/>
                    <a:lstStyle/>
                    <a:p>
                      <a:pPr algn="ctr"/>
                      <a:r>
                        <a:rPr lang="en-US" sz="1200">
                          <a:latin typeface="Poppins" pitchFamily="2" charset="77"/>
                          <a:cs typeface="Poppins" pitchFamily="2" charset="77"/>
                        </a:rPr>
                        <a:t>Content 4</a:t>
                      </a:r>
                    </a:p>
                  </a:txBody>
                  <a:tcPr anchor="ctr"/>
                </a:tc>
                <a:tc>
                  <a:txBody>
                    <a:bodyPr/>
                    <a:lstStyle/>
                    <a:p>
                      <a:pPr algn="ctr"/>
                      <a:r>
                        <a:rPr lang="en-US" sz="1200">
                          <a:latin typeface="Poppins" pitchFamily="2" charset="77"/>
                          <a:cs typeface="Poppins" pitchFamily="2" charset="77"/>
                        </a:rPr>
                        <a:t>Content 4</a:t>
                      </a:r>
                    </a:p>
                  </a:txBody>
                  <a:tcPr anchor="ctr"/>
                </a:tc>
                <a:tc>
                  <a:txBody>
                    <a:bodyPr/>
                    <a:lstStyle/>
                    <a:p>
                      <a:pPr algn="ctr"/>
                      <a:r>
                        <a:rPr lang="en-US" sz="1200">
                          <a:latin typeface="Poppins" pitchFamily="2" charset="77"/>
                          <a:cs typeface="Poppins" pitchFamily="2" charset="77"/>
                        </a:rPr>
                        <a:t>Content 4</a:t>
                      </a:r>
                    </a:p>
                  </a:txBody>
                  <a:tcPr anchor="ctr"/>
                </a:tc>
                <a:extLst>
                  <a:ext uri="{0D108BD9-81ED-4DB2-BD59-A6C34878D82A}">
                    <a16:rowId xmlns:a16="http://schemas.microsoft.com/office/drawing/2014/main" val="2026483079"/>
                  </a:ext>
                </a:extLst>
              </a:tr>
              <a:tr h="598648">
                <a:tc>
                  <a:txBody>
                    <a:bodyPr/>
                    <a:lstStyle/>
                    <a:p>
                      <a:pPr algn="ctr"/>
                      <a:r>
                        <a:rPr lang="en-US" sz="1200">
                          <a:latin typeface="Poppins" pitchFamily="2" charset="77"/>
                          <a:cs typeface="Poppins" pitchFamily="2" charset="77"/>
                        </a:rPr>
                        <a:t>Content 5</a:t>
                      </a:r>
                    </a:p>
                  </a:txBody>
                  <a:tcPr anchor="ctr"/>
                </a:tc>
                <a:tc>
                  <a:txBody>
                    <a:bodyPr/>
                    <a:lstStyle/>
                    <a:p>
                      <a:pPr algn="ctr"/>
                      <a:r>
                        <a:rPr lang="en-US" sz="1200">
                          <a:latin typeface="Poppins" pitchFamily="2" charset="77"/>
                          <a:cs typeface="Poppins" pitchFamily="2" charset="77"/>
                        </a:rPr>
                        <a:t>Content 5</a:t>
                      </a:r>
                    </a:p>
                  </a:txBody>
                  <a:tcPr anchor="ctr"/>
                </a:tc>
                <a:tc>
                  <a:txBody>
                    <a:bodyPr/>
                    <a:lstStyle/>
                    <a:p>
                      <a:pPr algn="ctr"/>
                      <a:r>
                        <a:rPr lang="en-US" sz="1200">
                          <a:latin typeface="Poppins" pitchFamily="2" charset="77"/>
                          <a:cs typeface="Poppins" pitchFamily="2" charset="77"/>
                        </a:rPr>
                        <a:t>Content 5</a:t>
                      </a:r>
                    </a:p>
                  </a:txBody>
                  <a:tcPr anchor="ctr"/>
                </a:tc>
                <a:tc>
                  <a:txBody>
                    <a:bodyPr/>
                    <a:lstStyle/>
                    <a:p>
                      <a:pPr algn="ctr"/>
                      <a:r>
                        <a:rPr lang="en-US" sz="1200">
                          <a:latin typeface="Poppins" pitchFamily="2" charset="77"/>
                          <a:cs typeface="Poppins" pitchFamily="2" charset="77"/>
                        </a:rPr>
                        <a:t>Content 5</a:t>
                      </a:r>
                    </a:p>
                  </a:txBody>
                  <a:tcPr anchor="ctr"/>
                </a:tc>
                <a:tc>
                  <a:txBody>
                    <a:bodyPr/>
                    <a:lstStyle/>
                    <a:p>
                      <a:pPr algn="ctr"/>
                      <a:r>
                        <a:rPr lang="en-US" sz="1200">
                          <a:latin typeface="Poppins" pitchFamily="2" charset="77"/>
                          <a:cs typeface="Poppins" pitchFamily="2" charset="77"/>
                        </a:rPr>
                        <a:t>Content 5</a:t>
                      </a:r>
                    </a:p>
                  </a:txBody>
                  <a:tcPr anchor="ctr"/>
                </a:tc>
                <a:extLst>
                  <a:ext uri="{0D108BD9-81ED-4DB2-BD59-A6C34878D82A}">
                    <a16:rowId xmlns:a16="http://schemas.microsoft.com/office/drawing/2014/main" val="3392280447"/>
                  </a:ext>
                </a:extLst>
              </a:tr>
              <a:tr h="598648">
                <a:tc>
                  <a:txBody>
                    <a:bodyPr/>
                    <a:lstStyle/>
                    <a:p>
                      <a:pPr algn="ctr"/>
                      <a:r>
                        <a:rPr lang="en-US" sz="1200">
                          <a:latin typeface="Poppins" pitchFamily="2" charset="77"/>
                          <a:cs typeface="Poppins" pitchFamily="2" charset="77"/>
                        </a:rPr>
                        <a:t>Content 6</a:t>
                      </a:r>
                    </a:p>
                  </a:txBody>
                  <a:tcPr anchor="ctr"/>
                </a:tc>
                <a:tc>
                  <a:txBody>
                    <a:bodyPr/>
                    <a:lstStyle/>
                    <a:p>
                      <a:pPr algn="ctr"/>
                      <a:r>
                        <a:rPr lang="en-US" sz="1200">
                          <a:latin typeface="Poppins" pitchFamily="2" charset="77"/>
                          <a:cs typeface="Poppins" pitchFamily="2" charset="77"/>
                        </a:rPr>
                        <a:t>Content 6</a:t>
                      </a:r>
                    </a:p>
                  </a:txBody>
                  <a:tcPr anchor="ctr"/>
                </a:tc>
                <a:tc>
                  <a:txBody>
                    <a:bodyPr/>
                    <a:lstStyle/>
                    <a:p>
                      <a:pPr algn="ctr"/>
                      <a:r>
                        <a:rPr lang="en-US" sz="1200">
                          <a:latin typeface="Poppins" pitchFamily="2" charset="77"/>
                          <a:cs typeface="Poppins" pitchFamily="2" charset="77"/>
                        </a:rPr>
                        <a:t>Content 6</a:t>
                      </a:r>
                    </a:p>
                  </a:txBody>
                  <a:tcPr anchor="ctr"/>
                </a:tc>
                <a:tc>
                  <a:txBody>
                    <a:bodyPr/>
                    <a:lstStyle/>
                    <a:p>
                      <a:pPr algn="ctr"/>
                      <a:r>
                        <a:rPr lang="en-US" sz="1200">
                          <a:latin typeface="Poppins" pitchFamily="2" charset="77"/>
                          <a:cs typeface="Poppins" pitchFamily="2" charset="77"/>
                        </a:rPr>
                        <a:t>Content 6</a:t>
                      </a:r>
                    </a:p>
                  </a:txBody>
                  <a:tcPr anchor="ctr"/>
                </a:tc>
                <a:tc>
                  <a:txBody>
                    <a:bodyPr/>
                    <a:lstStyle/>
                    <a:p>
                      <a:pPr algn="ctr"/>
                      <a:r>
                        <a:rPr lang="en-US" sz="1200" dirty="0">
                          <a:latin typeface="Poppins" pitchFamily="2" charset="77"/>
                          <a:cs typeface="Poppins" pitchFamily="2" charset="77"/>
                        </a:rPr>
                        <a:t>Content 6</a:t>
                      </a:r>
                    </a:p>
                  </a:txBody>
                  <a:tcPr anchor="ctr"/>
                </a:tc>
                <a:extLst>
                  <a:ext uri="{0D108BD9-81ED-4DB2-BD59-A6C34878D82A}">
                    <a16:rowId xmlns:a16="http://schemas.microsoft.com/office/drawing/2014/main" val="11747549"/>
                  </a:ext>
                </a:extLst>
              </a:tr>
            </a:tbl>
          </a:graphicData>
        </a:graphic>
      </p:graphicFrame>
    </p:spTree>
    <p:extLst>
      <p:ext uri="{BB962C8B-B14F-4D97-AF65-F5344CB8AC3E}">
        <p14:creationId xmlns:p14="http://schemas.microsoft.com/office/powerpoint/2010/main" val="3849118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Timing plan example</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graphicFrame>
        <p:nvGraphicFramePr>
          <p:cNvPr id="8" name="Table 2">
            <a:extLst>
              <a:ext uri="{FF2B5EF4-FFF2-40B4-BE49-F238E27FC236}">
                <a16:creationId xmlns:a16="http://schemas.microsoft.com/office/drawing/2014/main" id="{FD652E82-F271-7048-865D-EE7B31E4E73D}"/>
              </a:ext>
            </a:extLst>
          </p:cNvPr>
          <p:cNvGraphicFramePr>
            <a:graphicFrameLocks noGrp="1"/>
          </p:cNvGraphicFramePr>
          <p:nvPr userDrawn="1">
            <p:extLst>
              <p:ext uri="{D42A27DB-BD31-4B8C-83A1-F6EECF244321}">
                <p14:modId xmlns:p14="http://schemas.microsoft.com/office/powerpoint/2010/main" val="2322218550"/>
              </p:ext>
            </p:extLst>
          </p:nvPr>
        </p:nvGraphicFramePr>
        <p:xfrm>
          <a:off x="480164" y="1728009"/>
          <a:ext cx="11231670" cy="4046484"/>
        </p:xfrm>
        <a:graphic>
          <a:graphicData uri="http://schemas.openxmlformats.org/drawingml/2006/table">
            <a:tbl>
              <a:tblPr firstCol="1" bandRow="1">
                <a:tableStyleId>{5C22544A-7EE6-4342-B048-85BDC9FD1C3A}</a:tableStyleId>
              </a:tblPr>
              <a:tblGrid>
                <a:gridCol w="2246334">
                  <a:extLst>
                    <a:ext uri="{9D8B030D-6E8A-4147-A177-3AD203B41FA5}">
                      <a16:colId xmlns:a16="http://schemas.microsoft.com/office/drawing/2014/main" val="3516438128"/>
                    </a:ext>
                  </a:extLst>
                </a:gridCol>
                <a:gridCol w="2246334">
                  <a:extLst>
                    <a:ext uri="{9D8B030D-6E8A-4147-A177-3AD203B41FA5}">
                      <a16:colId xmlns:a16="http://schemas.microsoft.com/office/drawing/2014/main" val="3212231047"/>
                    </a:ext>
                  </a:extLst>
                </a:gridCol>
                <a:gridCol w="2246334">
                  <a:extLst>
                    <a:ext uri="{9D8B030D-6E8A-4147-A177-3AD203B41FA5}">
                      <a16:colId xmlns:a16="http://schemas.microsoft.com/office/drawing/2014/main" val="4179056138"/>
                    </a:ext>
                  </a:extLst>
                </a:gridCol>
                <a:gridCol w="2246334">
                  <a:extLst>
                    <a:ext uri="{9D8B030D-6E8A-4147-A177-3AD203B41FA5}">
                      <a16:colId xmlns:a16="http://schemas.microsoft.com/office/drawing/2014/main" val="1031027187"/>
                    </a:ext>
                  </a:extLst>
                </a:gridCol>
                <a:gridCol w="2246334">
                  <a:extLst>
                    <a:ext uri="{9D8B030D-6E8A-4147-A177-3AD203B41FA5}">
                      <a16:colId xmlns:a16="http://schemas.microsoft.com/office/drawing/2014/main" val="4110417069"/>
                    </a:ext>
                  </a:extLst>
                </a:gridCol>
              </a:tblGrid>
              <a:tr h="1011621">
                <a:tc>
                  <a:txBody>
                    <a:bodyPr/>
                    <a:lstStyle/>
                    <a:p>
                      <a:pPr algn="ctr"/>
                      <a:r>
                        <a:rPr lang="en-US" sz="1200">
                          <a:latin typeface="Poppins" pitchFamily="2" charset="77"/>
                          <a:cs typeface="Poppins" pitchFamily="2" charset="77"/>
                        </a:rPr>
                        <a:t>Heading</a:t>
                      </a:r>
                    </a:p>
                  </a:txBody>
                  <a:tcPr anchor="ctr"/>
                </a:tc>
                <a:tc>
                  <a:txBody>
                    <a:bodyPr/>
                    <a:lstStyle/>
                    <a:p>
                      <a:pPr algn="l"/>
                      <a:r>
                        <a:rPr lang="en-US" sz="1200" b="1" kern="1200">
                          <a:solidFill>
                            <a:schemeClr val="dk1"/>
                          </a:solidFill>
                          <a:latin typeface="Poppins" pitchFamily="2" charset="77"/>
                          <a:ea typeface="+mn-ea"/>
                          <a:cs typeface="Poppins" pitchFamily="2" charset="77"/>
                        </a:rPr>
                        <a:t>Title bold 12pt</a:t>
                      </a:r>
                    </a:p>
                    <a:p>
                      <a:pPr algn="l"/>
                      <a:r>
                        <a:rPr lang="en-US" sz="1200" b="0">
                          <a:latin typeface="Poppins" pitchFamily="2" charset="77"/>
                          <a:cs typeface="Poppins" pitchFamily="2" charset="77"/>
                        </a:rPr>
                        <a:t>Txt 12pt</a:t>
                      </a:r>
                    </a:p>
                  </a:txBody>
                  <a:tcPr anchor="ctr"/>
                </a:tc>
                <a:tc>
                  <a:txBody>
                    <a:bodyPr/>
                    <a:lstStyle/>
                    <a:p>
                      <a:pPr algn="l"/>
                      <a:endParaRPr lang="en-US" sz="1200">
                        <a:latin typeface="Poppins" pitchFamily="2" charset="77"/>
                        <a:cs typeface="Poppins" pitchFamily="2" charset="77"/>
                      </a:endParaRPr>
                    </a:p>
                  </a:txBody>
                  <a:tcPr anchor="ctr"/>
                </a:tc>
                <a:tc>
                  <a:txBody>
                    <a:bodyPr/>
                    <a:lstStyle/>
                    <a:p>
                      <a:pPr algn="l"/>
                      <a:r>
                        <a:rPr lang="en-US" sz="1200" b="1" kern="1200">
                          <a:solidFill>
                            <a:schemeClr val="dk1"/>
                          </a:solidFill>
                          <a:latin typeface="Poppins" pitchFamily="2" charset="77"/>
                          <a:ea typeface="+mn-ea"/>
                          <a:cs typeface="Poppins" pitchFamily="2" charset="77"/>
                        </a:rPr>
                        <a:t>Title bold 12pt</a:t>
                      </a:r>
                    </a:p>
                    <a:p>
                      <a:pPr algn="l"/>
                      <a:r>
                        <a:rPr lang="en-US" sz="1200" b="0">
                          <a:latin typeface="Poppins" pitchFamily="2" charset="77"/>
                          <a:cs typeface="Poppins" pitchFamily="2" charset="77"/>
                        </a:rPr>
                        <a:t>Txt 12pt</a:t>
                      </a:r>
                    </a:p>
                  </a:txBody>
                  <a:tcPr anchor="ctr"/>
                </a:tc>
                <a:tc>
                  <a:txBody>
                    <a:bodyPr/>
                    <a:lstStyle/>
                    <a:p>
                      <a:pPr algn="ctr"/>
                      <a:endParaRPr lang="en-US" sz="1200" dirty="0">
                        <a:latin typeface="Poppins" pitchFamily="2" charset="77"/>
                        <a:cs typeface="Poppins" pitchFamily="2" charset="77"/>
                      </a:endParaRPr>
                    </a:p>
                  </a:txBody>
                  <a:tcPr anchor="ctr"/>
                </a:tc>
                <a:extLst>
                  <a:ext uri="{0D108BD9-81ED-4DB2-BD59-A6C34878D82A}">
                    <a16:rowId xmlns:a16="http://schemas.microsoft.com/office/drawing/2014/main" val="768650886"/>
                  </a:ext>
                </a:extLst>
              </a:tr>
              <a:tr h="1011621">
                <a:tc>
                  <a:txBody>
                    <a:bodyPr/>
                    <a:lstStyle/>
                    <a:p>
                      <a:pPr algn="ctr"/>
                      <a:r>
                        <a:rPr lang="en-US" sz="1200">
                          <a:latin typeface="Poppins" pitchFamily="2" charset="77"/>
                          <a:cs typeface="Poppins" pitchFamily="2" charset="77"/>
                        </a:rPr>
                        <a:t>Heading</a:t>
                      </a:r>
                    </a:p>
                  </a:txBody>
                  <a:tcPr anchor="ctr"/>
                </a:tc>
                <a:tc>
                  <a:txBody>
                    <a:bodyPr/>
                    <a:lstStyle/>
                    <a:p>
                      <a:pPr algn="l"/>
                      <a:r>
                        <a:rPr lang="en-US" sz="1200" b="1" kern="1200">
                          <a:solidFill>
                            <a:schemeClr val="dk1"/>
                          </a:solidFill>
                          <a:latin typeface="Poppins" pitchFamily="2" charset="77"/>
                          <a:ea typeface="+mn-ea"/>
                          <a:cs typeface="Poppins" pitchFamily="2" charset="77"/>
                        </a:rPr>
                        <a:t>Title bold 12pt</a:t>
                      </a:r>
                    </a:p>
                    <a:p>
                      <a:pPr algn="l"/>
                      <a:r>
                        <a:rPr lang="en-US" sz="1200" b="0">
                          <a:latin typeface="Poppins" pitchFamily="2" charset="77"/>
                          <a:cs typeface="Poppins" pitchFamily="2" charset="77"/>
                        </a:rPr>
                        <a:t>Txt 12pt</a:t>
                      </a:r>
                    </a:p>
                  </a:txBody>
                  <a:tcPr anchor="ctr"/>
                </a:tc>
                <a:tc>
                  <a:txBody>
                    <a:bodyPr/>
                    <a:lstStyle/>
                    <a:p>
                      <a:pPr algn="l"/>
                      <a:endParaRPr lang="en-US" sz="1200">
                        <a:latin typeface="Poppins" pitchFamily="2" charset="77"/>
                        <a:cs typeface="Poppins" pitchFamily="2" charset="77"/>
                      </a:endParaRPr>
                    </a:p>
                  </a:txBody>
                  <a:tcPr anchor="ctr"/>
                </a:tc>
                <a:tc>
                  <a:txBody>
                    <a:bodyPr/>
                    <a:lstStyle/>
                    <a:p>
                      <a:pPr algn="l"/>
                      <a:r>
                        <a:rPr lang="en-US" sz="1200" b="1" kern="1200">
                          <a:solidFill>
                            <a:schemeClr val="dk1"/>
                          </a:solidFill>
                          <a:latin typeface="Poppins" pitchFamily="2" charset="77"/>
                          <a:ea typeface="+mn-ea"/>
                          <a:cs typeface="Poppins" pitchFamily="2" charset="77"/>
                        </a:rPr>
                        <a:t>Title bold 12pt</a:t>
                      </a:r>
                    </a:p>
                    <a:p>
                      <a:pPr algn="l"/>
                      <a:r>
                        <a:rPr lang="en-US" sz="1200" b="0">
                          <a:latin typeface="Poppins" pitchFamily="2" charset="77"/>
                          <a:cs typeface="Poppins" pitchFamily="2" charset="77"/>
                        </a:rPr>
                        <a:t>Txt 12pt</a:t>
                      </a:r>
                    </a:p>
                  </a:txBody>
                  <a:tcPr anchor="ctr"/>
                </a:tc>
                <a:tc>
                  <a:txBody>
                    <a:bodyPr/>
                    <a:lstStyle/>
                    <a:p>
                      <a:pPr algn="ctr"/>
                      <a:endParaRPr lang="en-US" sz="1200">
                        <a:latin typeface="Poppins" pitchFamily="2" charset="77"/>
                        <a:cs typeface="Poppins" pitchFamily="2" charset="77"/>
                      </a:endParaRPr>
                    </a:p>
                  </a:txBody>
                  <a:tcPr anchor="ctr"/>
                </a:tc>
                <a:extLst>
                  <a:ext uri="{0D108BD9-81ED-4DB2-BD59-A6C34878D82A}">
                    <a16:rowId xmlns:a16="http://schemas.microsoft.com/office/drawing/2014/main" val="2148754281"/>
                  </a:ext>
                </a:extLst>
              </a:tr>
              <a:tr h="1011621">
                <a:tc>
                  <a:txBody>
                    <a:bodyPr/>
                    <a:lstStyle/>
                    <a:p>
                      <a:pPr algn="ctr"/>
                      <a:r>
                        <a:rPr lang="en-US" sz="1200">
                          <a:latin typeface="Poppins" pitchFamily="2" charset="77"/>
                          <a:cs typeface="Poppins" pitchFamily="2" charset="77"/>
                        </a:rPr>
                        <a:t>Heading</a:t>
                      </a:r>
                    </a:p>
                  </a:txBody>
                  <a:tcPr anchor="ctr"/>
                </a:tc>
                <a:tc gridSpan="2">
                  <a:txBody>
                    <a:bodyPr/>
                    <a:lstStyle/>
                    <a:p>
                      <a:pPr algn="l"/>
                      <a:r>
                        <a:rPr lang="en-US" sz="1200" b="1" kern="1200">
                          <a:solidFill>
                            <a:schemeClr val="dk1"/>
                          </a:solidFill>
                          <a:latin typeface="Poppins" pitchFamily="2" charset="77"/>
                          <a:ea typeface="+mn-ea"/>
                          <a:cs typeface="Poppins" pitchFamily="2" charset="77"/>
                        </a:rPr>
                        <a:t>Title bold 12pt</a:t>
                      </a:r>
                    </a:p>
                    <a:p>
                      <a:pPr algn="l"/>
                      <a:r>
                        <a:rPr lang="en-US" sz="1200" b="0">
                          <a:latin typeface="Poppins" pitchFamily="2" charset="77"/>
                          <a:cs typeface="Poppins" pitchFamily="2" charset="77"/>
                        </a:rPr>
                        <a:t>Txt 12pt</a:t>
                      </a:r>
                    </a:p>
                  </a:txBody>
                  <a:tcPr anchor="ctr"/>
                </a:tc>
                <a:tc hMerge="1">
                  <a:txBody>
                    <a:bodyPr/>
                    <a:lstStyle/>
                    <a:p>
                      <a:pPr algn="ctr"/>
                      <a:r>
                        <a:rPr lang="en-US" sz="1200"/>
                        <a:t>Content 3</a:t>
                      </a:r>
                    </a:p>
                  </a:txBody>
                  <a:tcPr anchor="ctr"/>
                </a:tc>
                <a:tc gridSpan="2">
                  <a:txBody>
                    <a:bodyPr/>
                    <a:lstStyle/>
                    <a:p>
                      <a:pPr algn="l"/>
                      <a:r>
                        <a:rPr lang="en-US" sz="1200" b="1" kern="1200">
                          <a:solidFill>
                            <a:schemeClr val="dk1"/>
                          </a:solidFill>
                          <a:latin typeface="Poppins" pitchFamily="2" charset="77"/>
                          <a:ea typeface="+mn-ea"/>
                          <a:cs typeface="Poppins" pitchFamily="2" charset="77"/>
                        </a:rPr>
                        <a:t>Title bold 12pt</a:t>
                      </a:r>
                    </a:p>
                    <a:p>
                      <a:pPr algn="l"/>
                      <a:r>
                        <a:rPr lang="en-US" sz="1200" b="0">
                          <a:latin typeface="Poppins" pitchFamily="2" charset="77"/>
                          <a:cs typeface="Poppins" pitchFamily="2" charset="77"/>
                        </a:rPr>
                        <a:t>Txt 12pt</a:t>
                      </a:r>
                    </a:p>
                  </a:txBody>
                  <a:tcPr anchor="ctr"/>
                </a:tc>
                <a:tc hMerge="1">
                  <a:txBody>
                    <a:bodyPr/>
                    <a:lstStyle/>
                    <a:p>
                      <a:pPr algn="ctr"/>
                      <a:r>
                        <a:rPr lang="en-US" sz="1200"/>
                        <a:t>Content 3</a:t>
                      </a:r>
                    </a:p>
                  </a:txBody>
                  <a:tcPr anchor="ctr"/>
                </a:tc>
                <a:extLst>
                  <a:ext uri="{0D108BD9-81ED-4DB2-BD59-A6C34878D82A}">
                    <a16:rowId xmlns:a16="http://schemas.microsoft.com/office/drawing/2014/main" val="1370975745"/>
                  </a:ext>
                </a:extLst>
              </a:tr>
              <a:tr h="1011621">
                <a:tc>
                  <a:txBody>
                    <a:bodyPr/>
                    <a:lstStyle/>
                    <a:p>
                      <a:pPr algn="ctr"/>
                      <a:r>
                        <a:rPr lang="en-US" sz="1200">
                          <a:latin typeface="Poppins" pitchFamily="2" charset="77"/>
                          <a:cs typeface="Poppins" pitchFamily="2" charset="77"/>
                        </a:rPr>
                        <a:t>Heading </a:t>
                      </a:r>
                    </a:p>
                  </a:txBody>
                  <a:tcPr anchor="ctr"/>
                </a:tc>
                <a:tc gridSpan="2">
                  <a:txBody>
                    <a:bodyPr/>
                    <a:lstStyle/>
                    <a:p>
                      <a:pPr algn="l"/>
                      <a:r>
                        <a:rPr lang="en-US" sz="1200" b="1">
                          <a:latin typeface="Poppins" pitchFamily="2" charset="77"/>
                          <a:cs typeface="Poppins" pitchFamily="2" charset="77"/>
                        </a:rPr>
                        <a:t>Title bold 12pt</a:t>
                      </a:r>
                    </a:p>
                    <a:p>
                      <a:pPr algn="l"/>
                      <a:r>
                        <a:rPr lang="en-US" sz="1200" b="0">
                          <a:latin typeface="Poppins" pitchFamily="2" charset="77"/>
                          <a:cs typeface="Poppins" pitchFamily="2" charset="77"/>
                        </a:rPr>
                        <a:t>Txt 12pt</a:t>
                      </a:r>
                    </a:p>
                  </a:txBody>
                  <a:tcPr anchor="ctr"/>
                </a:tc>
                <a:tc hMerge="1">
                  <a:txBody>
                    <a:bodyPr/>
                    <a:lstStyle/>
                    <a:p>
                      <a:pPr algn="ctr"/>
                      <a:r>
                        <a:rPr lang="en-US" sz="1200"/>
                        <a:t>Content 4</a:t>
                      </a:r>
                    </a:p>
                  </a:txBody>
                  <a:tcPr anchor="ctr"/>
                </a:tc>
                <a:tc gridSpan="2">
                  <a:txBody>
                    <a:bodyPr/>
                    <a:lstStyle/>
                    <a:p>
                      <a:pPr algn="l"/>
                      <a:r>
                        <a:rPr lang="en-US" sz="1200" b="1" kern="1200" dirty="0">
                          <a:solidFill>
                            <a:schemeClr val="dk1"/>
                          </a:solidFill>
                          <a:latin typeface="Poppins" pitchFamily="2" charset="77"/>
                          <a:ea typeface="+mn-ea"/>
                          <a:cs typeface="Poppins" pitchFamily="2" charset="77"/>
                        </a:rPr>
                        <a:t>Title bold 12pt</a:t>
                      </a:r>
                    </a:p>
                    <a:p>
                      <a:pPr algn="l"/>
                      <a:r>
                        <a:rPr lang="en-US" sz="1200" b="0" dirty="0">
                          <a:latin typeface="Poppins" pitchFamily="2" charset="77"/>
                          <a:cs typeface="Poppins" pitchFamily="2" charset="77"/>
                        </a:rPr>
                        <a:t>Txt 12pt</a:t>
                      </a:r>
                    </a:p>
                  </a:txBody>
                  <a:tcPr anchor="ctr"/>
                </a:tc>
                <a:tc hMerge="1">
                  <a:txBody>
                    <a:bodyPr/>
                    <a:lstStyle/>
                    <a:p>
                      <a:pPr algn="ctr"/>
                      <a:r>
                        <a:rPr lang="en-US" sz="1200"/>
                        <a:t>Content 4</a:t>
                      </a:r>
                    </a:p>
                  </a:txBody>
                  <a:tcPr anchor="ctr"/>
                </a:tc>
                <a:extLst>
                  <a:ext uri="{0D108BD9-81ED-4DB2-BD59-A6C34878D82A}">
                    <a16:rowId xmlns:a16="http://schemas.microsoft.com/office/drawing/2014/main" val="2026483079"/>
                  </a:ext>
                </a:extLst>
              </a:tr>
            </a:tbl>
          </a:graphicData>
        </a:graphic>
      </p:graphicFrame>
    </p:spTree>
    <p:extLst>
      <p:ext uri="{BB962C8B-B14F-4D97-AF65-F5344CB8AC3E}">
        <p14:creationId xmlns:p14="http://schemas.microsoft.com/office/powerpoint/2010/main" val="1141955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Monthly plan example</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graphicFrame>
        <p:nvGraphicFramePr>
          <p:cNvPr id="7" name="Table 2">
            <a:extLst>
              <a:ext uri="{FF2B5EF4-FFF2-40B4-BE49-F238E27FC236}">
                <a16:creationId xmlns:a16="http://schemas.microsoft.com/office/drawing/2014/main" id="{DEB29813-59CC-5048-B432-8BB33BF7B2E7}"/>
              </a:ext>
            </a:extLst>
          </p:cNvPr>
          <p:cNvGraphicFramePr>
            <a:graphicFrameLocks noGrp="1"/>
          </p:cNvGraphicFramePr>
          <p:nvPr userDrawn="1">
            <p:extLst>
              <p:ext uri="{D42A27DB-BD31-4B8C-83A1-F6EECF244321}">
                <p14:modId xmlns:p14="http://schemas.microsoft.com/office/powerpoint/2010/main" val="1729370722"/>
              </p:ext>
            </p:extLst>
          </p:nvPr>
        </p:nvGraphicFramePr>
        <p:xfrm>
          <a:off x="480164" y="1728009"/>
          <a:ext cx="11231691" cy="4384600"/>
        </p:xfrm>
        <a:graphic>
          <a:graphicData uri="http://schemas.openxmlformats.org/drawingml/2006/table">
            <a:tbl>
              <a:tblPr firstRow="1" firstCol="1" bandRow="1">
                <a:tableStyleId>{5C22544A-7EE6-4342-B048-85BDC9FD1C3A}</a:tableStyleId>
              </a:tblPr>
              <a:tblGrid>
                <a:gridCol w="440499">
                  <a:extLst>
                    <a:ext uri="{9D8B030D-6E8A-4147-A177-3AD203B41FA5}">
                      <a16:colId xmlns:a16="http://schemas.microsoft.com/office/drawing/2014/main" val="3516438128"/>
                    </a:ext>
                  </a:extLst>
                </a:gridCol>
                <a:gridCol w="899266">
                  <a:extLst>
                    <a:ext uri="{9D8B030D-6E8A-4147-A177-3AD203B41FA5}">
                      <a16:colId xmlns:a16="http://schemas.microsoft.com/office/drawing/2014/main" val="3212231047"/>
                    </a:ext>
                  </a:extLst>
                </a:gridCol>
                <a:gridCol w="899266">
                  <a:extLst>
                    <a:ext uri="{9D8B030D-6E8A-4147-A177-3AD203B41FA5}">
                      <a16:colId xmlns:a16="http://schemas.microsoft.com/office/drawing/2014/main" val="3262650948"/>
                    </a:ext>
                  </a:extLst>
                </a:gridCol>
                <a:gridCol w="899266">
                  <a:extLst>
                    <a:ext uri="{9D8B030D-6E8A-4147-A177-3AD203B41FA5}">
                      <a16:colId xmlns:a16="http://schemas.microsoft.com/office/drawing/2014/main" val="1124143625"/>
                    </a:ext>
                  </a:extLst>
                </a:gridCol>
                <a:gridCol w="899266">
                  <a:extLst>
                    <a:ext uri="{9D8B030D-6E8A-4147-A177-3AD203B41FA5}">
                      <a16:colId xmlns:a16="http://schemas.microsoft.com/office/drawing/2014/main" val="2292455682"/>
                    </a:ext>
                  </a:extLst>
                </a:gridCol>
                <a:gridCol w="899266">
                  <a:extLst>
                    <a:ext uri="{9D8B030D-6E8A-4147-A177-3AD203B41FA5}">
                      <a16:colId xmlns:a16="http://schemas.microsoft.com/office/drawing/2014/main" val="4037616290"/>
                    </a:ext>
                  </a:extLst>
                </a:gridCol>
                <a:gridCol w="899266">
                  <a:extLst>
                    <a:ext uri="{9D8B030D-6E8A-4147-A177-3AD203B41FA5}">
                      <a16:colId xmlns:a16="http://schemas.microsoft.com/office/drawing/2014/main" val="2505435797"/>
                    </a:ext>
                  </a:extLst>
                </a:gridCol>
                <a:gridCol w="899266">
                  <a:extLst>
                    <a:ext uri="{9D8B030D-6E8A-4147-A177-3AD203B41FA5}">
                      <a16:colId xmlns:a16="http://schemas.microsoft.com/office/drawing/2014/main" val="3634174843"/>
                    </a:ext>
                  </a:extLst>
                </a:gridCol>
                <a:gridCol w="899266">
                  <a:extLst>
                    <a:ext uri="{9D8B030D-6E8A-4147-A177-3AD203B41FA5}">
                      <a16:colId xmlns:a16="http://schemas.microsoft.com/office/drawing/2014/main" val="2958206135"/>
                    </a:ext>
                  </a:extLst>
                </a:gridCol>
                <a:gridCol w="899266">
                  <a:extLst>
                    <a:ext uri="{9D8B030D-6E8A-4147-A177-3AD203B41FA5}">
                      <a16:colId xmlns:a16="http://schemas.microsoft.com/office/drawing/2014/main" val="4179056138"/>
                    </a:ext>
                  </a:extLst>
                </a:gridCol>
                <a:gridCol w="899266">
                  <a:extLst>
                    <a:ext uri="{9D8B030D-6E8A-4147-A177-3AD203B41FA5}">
                      <a16:colId xmlns:a16="http://schemas.microsoft.com/office/drawing/2014/main" val="1031027187"/>
                    </a:ext>
                  </a:extLst>
                </a:gridCol>
                <a:gridCol w="899266">
                  <a:extLst>
                    <a:ext uri="{9D8B030D-6E8A-4147-A177-3AD203B41FA5}">
                      <a16:colId xmlns:a16="http://schemas.microsoft.com/office/drawing/2014/main" val="4110417069"/>
                    </a:ext>
                  </a:extLst>
                </a:gridCol>
                <a:gridCol w="899266">
                  <a:extLst>
                    <a:ext uri="{9D8B030D-6E8A-4147-A177-3AD203B41FA5}">
                      <a16:colId xmlns:a16="http://schemas.microsoft.com/office/drawing/2014/main" val="1160619299"/>
                    </a:ext>
                  </a:extLst>
                </a:gridCol>
              </a:tblGrid>
              <a:tr h="338116">
                <a:tc>
                  <a:txBody>
                    <a:bodyPr/>
                    <a:lstStyle/>
                    <a:p>
                      <a:pPr algn="ctr"/>
                      <a:endParaRPr lang="en-US" sz="1200" b="1">
                        <a:latin typeface="Poppins" pitchFamily="2" charset="77"/>
                        <a:cs typeface="Poppins" pitchFamily="2" charset="77"/>
                      </a:endParaRPr>
                    </a:p>
                  </a:txBody>
                  <a:tcPr anchor="ctr">
                    <a:noFill/>
                  </a:tcPr>
                </a:tc>
                <a:tc>
                  <a:txBody>
                    <a:bodyPr/>
                    <a:lstStyle/>
                    <a:p>
                      <a:pPr algn="ctr"/>
                      <a:r>
                        <a:rPr lang="en-US" sz="1200" b="1" kern="1200" dirty="0">
                          <a:solidFill>
                            <a:schemeClr val="bg1"/>
                          </a:solidFill>
                          <a:latin typeface="Poppins" pitchFamily="2" charset="77"/>
                          <a:ea typeface="+mn-ea"/>
                          <a:cs typeface="Poppins" pitchFamily="2" charset="77"/>
                        </a:rPr>
                        <a:t>Jan</a:t>
                      </a:r>
                    </a:p>
                  </a:txBody>
                  <a:tcPr anchor="ctr">
                    <a:solidFill>
                      <a:schemeClr val="accent1"/>
                    </a:solidFill>
                  </a:tcPr>
                </a:tc>
                <a:tc>
                  <a:txBody>
                    <a:bodyPr/>
                    <a:lstStyle/>
                    <a:p>
                      <a:pPr algn="ctr"/>
                      <a:r>
                        <a:rPr lang="en-US" sz="1200" b="1">
                          <a:latin typeface="Poppins" pitchFamily="2" charset="77"/>
                          <a:cs typeface="Poppins" pitchFamily="2" charset="77"/>
                        </a:rPr>
                        <a:t>Feb</a:t>
                      </a:r>
                    </a:p>
                  </a:txBody>
                  <a:tcPr anchor="ctr">
                    <a:solidFill>
                      <a:schemeClr val="accent1"/>
                    </a:solidFill>
                  </a:tcPr>
                </a:tc>
                <a:tc>
                  <a:txBody>
                    <a:bodyPr/>
                    <a:lstStyle/>
                    <a:p>
                      <a:pPr algn="ctr"/>
                      <a:r>
                        <a:rPr lang="en-US" sz="1200" b="1">
                          <a:latin typeface="Poppins" pitchFamily="2" charset="77"/>
                          <a:cs typeface="Poppins" pitchFamily="2" charset="77"/>
                        </a:rPr>
                        <a:t>Mar</a:t>
                      </a:r>
                    </a:p>
                  </a:txBody>
                  <a:tcPr anchor="ctr">
                    <a:solidFill>
                      <a:schemeClr val="accent1"/>
                    </a:solidFill>
                  </a:tcPr>
                </a:tc>
                <a:tc>
                  <a:txBody>
                    <a:bodyPr/>
                    <a:lstStyle/>
                    <a:p>
                      <a:pPr algn="ctr"/>
                      <a:r>
                        <a:rPr lang="en-US" sz="1200" b="1">
                          <a:latin typeface="Poppins" pitchFamily="2" charset="77"/>
                          <a:cs typeface="Poppins" pitchFamily="2" charset="77"/>
                        </a:rPr>
                        <a:t>Apr</a:t>
                      </a:r>
                    </a:p>
                  </a:txBody>
                  <a:tcPr anchor="ctr">
                    <a:solidFill>
                      <a:schemeClr val="accent1"/>
                    </a:solidFill>
                  </a:tcPr>
                </a:tc>
                <a:tc>
                  <a:txBody>
                    <a:bodyPr/>
                    <a:lstStyle/>
                    <a:p>
                      <a:pPr algn="ctr"/>
                      <a:r>
                        <a:rPr lang="en-US" sz="1200" b="1">
                          <a:latin typeface="Poppins" pitchFamily="2" charset="77"/>
                          <a:cs typeface="Poppins" pitchFamily="2" charset="77"/>
                        </a:rPr>
                        <a:t>May</a:t>
                      </a:r>
                    </a:p>
                  </a:txBody>
                  <a:tcPr anchor="ctr">
                    <a:solidFill>
                      <a:schemeClr val="accent1"/>
                    </a:solidFill>
                  </a:tcPr>
                </a:tc>
                <a:tc>
                  <a:txBody>
                    <a:bodyPr/>
                    <a:lstStyle/>
                    <a:p>
                      <a:pPr algn="ctr"/>
                      <a:r>
                        <a:rPr lang="en-US" sz="1200" b="1">
                          <a:latin typeface="Poppins" pitchFamily="2" charset="77"/>
                          <a:cs typeface="Poppins" pitchFamily="2" charset="77"/>
                        </a:rPr>
                        <a:t>Jun</a:t>
                      </a:r>
                    </a:p>
                  </a:txBody>
                  <a:tcPr anchor="ctr">
                    <a:solidFill>
                      <a:schemeClr val="accent1"/>
                    </a:solidFill>
                  </a:tcPr>
                </a:tc>
                <a:tc>
                  <a:txBody>
                    <a:bodyPr/>
                    <a:lstStyle/>
                    <a:p>
                      <a:pPr algn="ctr"/>
                      <a:r>
                        <a:rPr lang="en-US" sz="1200" b="1">
                          <a:latin typeface="Poppins" pitchFamily="2" charset="77"/>
                          <a:cs typeface="Poppins" pitchFamily="2" charset="77"/>
                        </a:rPr>
                        <a:t>Jul</a:t>
                      </a:r>
                    </a:p>
                  </a:txBody>
                  <a:tcPr anchor="ctr">
                    <a:solidFill>
                      <a:schemeClr val="accent1"/>
                    </a:solidFill>
                  </a:tcPr>
                </a:tc>
                <a:tc>
                  <a:txBody>
                    <a:bodyPr/>
                    <a:lstStyle/>
                    <a:p>
                      <a:pPr algn="ctr"/>
                      <a:r>
                        <a:rPr lang="en-US" sz="1200" b="1">
                          <a:latin typeface="Poppins" pitchFamily="2" charset="77"/>
                          <a:cs typeface="Poppins" pitchFamily="2" charset="77"/>
                        </a:rPr>
                        <a:t>Aug</a:t>
                      </a:r>
                    </a:p>
                  </a:txBody>
                  <a:tcPr anchor="ctr">
                    <a:solidFill>
                      <a:schemeClr val="accent1"/>
                    </a:solidFill>
                  </a:tcPr>
                </a:tc>
                <a:tc>
                  <a:txBody>
                    <a:bodyPr/>
                    <a:lstStyle/>
                    <a:p>
                      <a:pPr algn="ctr"/>
                      <a:r>
                        <a:rPr lang="en-US" sz="1200" b="1">
                          <a:latin typeface="Poppins" pitchFamily="2" charset="77"/>
                          <a:cs typeface="Poppins" pitchFamily="2" charset="77"/>
                        </a:rPr>
                        <a:t>Sep</a:t>
                      </a:r>
                    </a:p>
                  </a:txBody>
                  <a:tcPr anchor="ctr">
                    <a:solidFill>
                      <a:schemeClr val="accent1"/>
                    </a:solidFill>
                  </a:tcPr>
                </a:tc>
                <a:tc>
                  <a:txBody>
                    <a:bodyPr/>
                    <a:lstStyle/>
                    <a:p>
                      <a:pPr algn="ctr"/>
                      <a:r>
                        <a:rPr lang="en-US" sz="1200" b="1">
                          <a:latin typeface="Poppins" pitchFamily="2" charset="77"/>
                          <a:cs typeface="Poppins" pitchFamily="2" charset="77"/>
                        </a:rPr>
                        <a:t>Oct</a:t>
                      </a:r>
                    </a:p>
                  </a:txBody>
                  <a:tcPr anchor="ctr">
                    <a:solidFill>
                      <a:schemeClr val="accent1"/>
                    </a:solidFill>
                  </a:tcPr>
                </a:tc>
                <a:tc>
                  <a:txBody>
                    <a:bodyPr/>
                    <a:lstStyle/>
                    <a:p>
                      <a:pPr algn="ctr"/>
                      <a:r>
                        <a:rPr lang="en-US" sz="1200" b="1">
                          <a:latin typeface="Poppins" pitchFamily="2" charset="77"/>
                          <a:cs typeface="Poppins" pitchFamily="2" charset="77"/>
                        </a:rPr>
                        <a:t>Nov</a:t>
                      </a:r>
                    </a:p>
                  </a:txBody>
                  <a:tcPr anchor="ctr">
                    <a:solidFill>
                      <a:schemeClr val="accent1"/>
                    </a:solidFill>
                  </a:tcPr>
                </a:tc>
                <a:tc>
                  <a:txBody>
                    <a:bodyPr/>
                    <a:lstStyle/>
                    <a:p>
                      <a:pPr algn="ctr"/>
                      <a:r>
                        <a:rPr lang="en-US" sz="1200" b="1">
                          <a:latin typeface="Poppins" pitchFamily="2" charset="77"/>
                          <a:cs typeface="Poppins" pitchFamily="2" charset="77"/>
                        </a:rPr>
                        <a:t>Dec</a:t>
                      </a:r>
                    </a:p>
                  </a:txBody>
                  <a:tcPr anchor="ctr">
                    <a:solidFill>
                      <a:schemeClr val="accent1"/>
                    </a:solidFill>
                  </a:tcPr>
                </a:tc>
                <a:extLst>
                  <a:ext uri="{0D108BD9-81ED-4DB2-BD59-A6C34878D82A}">
                    <a16:rowId xmlns:a16="http://schemas.microsoft.com/office/drawing/2014/main" val="768650886"/>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dirty="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extLst>
                  <a:ext uri="{0D108BD9-81ED-4DB2-BD59-A6C34878D82A}">
                    <a16:rowId xmlns:a16="http://schemas.microsoft.com/office/drawing/2014/main" val="2148754281"/>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extLst>
                  <a:ext uri="{0D108BD9-81ED-4DB2-BD59-A6C34878D82A}">
                    <a16:rowId xmlns:a16="http://schemas.microsoft.com/office/drawing/2014/main" val="4075198692"/>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extLst>
                  <a:ext uri="{0D108BD9-81ED-4DB2-BD59-A6C34878D82A}">
                    <a16:rowId xmlns:a16="http://schemas.microsoft.com/office/drawing/2014/main" val="1411228955"/>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ctr"/>
                      <a:endParaRPr lang="en-US" sz="1200">
                        <a:latin typeface="Poppins" pitchFamily="2" charset="77"/>
                        <a:cs typeface="Poppins" pitchFamily="2" charset="77"/>
                      </a:endParaRPr>
                    </a:p>
                  </a:txBody>
                  <a:tcPr anchor="ctr"/>
                </a:tc>
                <a:tc>
                  <a:txBody>
                    <a:bodyPr/>
                    <a:lstStyle/>
                    <a:p>
                      <a:pPr algn="ctr"/>
                      <a:endParaRPr lang="en-US" sz="1200" dirty="0">
                        <a:latin typeface="Poppins" pitchFamily="2" charset="77"/>
                        <a:cs typeface="Poppins" pitchFamily="2" charset="77"/>
                      </a:endParaRPr>
                    </a:p>
                  </a:txBody>
                  <a:tcPr anchor="ctr"/>
                </a:tc>
                <a:extLst>
                  <a:ext uri="{0D108BD9-81ED-4DB2-BD59-A6C34878D82A}">
                    <a16:rowId xmlns:a16="http://schemas.microsoft.com/office/drawing/2014/main" val="4290358646"/>
                  </a:ext>
                </a:extLst>
              </a:tr>
            </a:tbl>
          </a:graphicData>
        </a:graphic>
      </p:graphicFrame>
    </p:spTree>
    <p:extLst>
      <p:ext uri="{BB962C8B-B14F-4D97-AF65-F5344CB8AC3E}">
        <p14:creationId xmlns:p14="http://schemas.microsoft.com/office/powerpoint/2010/main" val="2546636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Timing plan example</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graphicFrame>
        <p:nvGraphicFramePr>
          <p:cNvPr id="8" name="Table 2">
            <a:extLst>
              <a:ext uri="{FF2B5EF4-FFF2-40B4-BE49-F238E27FC236}">
                <a16:creationId xmlns:a16="http://schemas.microsoft.com/office/drawing/2014/main" id="{E89319E7-7A2B-EE45-8C20-29B3E5CD566A}"/>
              </a:ext>
            </a:extLst>
          </p:cNvPr>
          <p:cNvGraphicFramePr>
            <a:graphicFrameLocks noGrp="1"/>
          </p:cNvGraphicFramePr>
          <p:nvPr userDrawn="1">
            <p:extLst>
              <p:ext uri="{D42A27DB-BD31-4B8C-83A1-F6EECF244321}">
                <p14:modId xmlns:p14="http://schemas.microsoft.com/office/powerpoint/2010/main" val="531269857"/>
              </p:ext>
            </p:extLst>
          </p:nvPr>
        </p:nvGraphicFramePr>
        <p:xfrm>
          <a:off x="480164" y="1728009"/>
          <a:ext cx="11231699" cy="4384600"/>
        </p:xfrm>
        <a:graphic>
          <a:graphicData uri="http://schemas.openxmlformats.org/drawingml/2006/table">
            <a:tbl>
              <a:tblPr firstRow="1" firstCol="1" bandRow="1">
                <a:tableStyleId>{5C22544A-7EE6-4342-B048-85BDC9FD1C3A}</a:tableStyleId>
              </a:tblPr>
              <a:tblGrid>
                <a:gridCol w="440499">
                  <a:extLst>
                    <a:ext uri="{9D8B030D-6E8A-4147-A177-3AD203B41FA5}">
                      <a16:colId xmlns:a16="http://schemas.microsoft.com/office/drawing/2014/main" val="3516438128"/>
                    </a:ext>
                  </a:extLst>
                </a:gridCol>
                <a:gridCol w="674450">
                  <a:extLst>
                    <a:ext uri="{9D8B030D-6E8A-4147-A177-3AD203B41FA5}">
                      <a16:colId xmlns:a16="http://schemas.microsoft.com/office/drawing/2014/main" val="3212231047"/>
                    </a:ext>
                  </a:extLst>
                </a:gridCol>
                <a:gridCol w="224817">
                  <a:extLst>
                    <a:ext uri="{9D8B030D-6E8A-4147-A177-3AD203B41FA5}">
                      <a16:colId xmlns:a16="http://schemas.microsoft.com/office/drawing/2014/main" val="3849904013"/>
                    </a:ext>
                  </a:extLst>
                </a:gridCol>
                <a:gridCol w="449633">
                  <a:extLst>
                    <a:ext uri="{9D8B030D-6E8A-4147-A177-3AD203B41FA5}">
                      <a16:colId xmlns:a16="http://schemas.microsoft.com/office/drawing/2014/main" val="3262650948"/>
                    </a:ext>
                  </a:extLst>
                </a:gridCol>
                <a:gridCol w="449633">
                  <a:extLst>
                    <a:ext uri="{9D8B030D-6E8A-4147-A177-3AD203B41FA5}">
                      <a16:colId xmlns:a16="http://schemas.microsoft.com/office/drawing/2014/main" val="66419366"/>
                    </a:ext>
                  </a:extLst>
                </a:gridCol>
                <a:gridCol w="224817">
                  <a:extLst>
                    <a:ext uri="{9D8B030D-6E8A-4147-A177-3AD203B41FA5}">
                      <a16:colId xmlns:a16="http://schemas.microsoft.com/office/drawing/2014/main" val="1124143625"/>
                    </a:ext>
                  </a:extLst>
                </a:gridCol>
                <a:gridCol w="674450">
                  <a:extLst>
                    <a:ext uri="{9D8B030D-6E8A-4147-A177-3AD203B41FA5}">
                      <a16:colId xmlns:a16="http://schemas.microsoft.com/office/drawing/2014/main" val="1971532500"/>
                    </a:ext>
                  </a:extLst>
                </a:gridCol>
                <a:gridCol w="674450">
                  <a:extLst>
                    <a:ext uri="{9D8B030D-6E8A-4147-A177-3AD203B41FA5}">
                      <a16:colId xmlns:a16="http://schemas.microsoft.com/office/drawing/2014/main" val="2292455682"/>
                    </a:ext>
                  </a:extLst>
                </a:gridCol>
                <a:gridCol w="224817">
                  <a:extLst>
                    <a:ext uri="{9D8B030D-6E8A-4147-A177-3AD203B41FA5}">
                      <a16:colId xmlns:a16="http://schemas.microsoft.com/office/drawing/2014/main" val="3135630747"/>
                    </a:ext>
                  </a:extLst>
                </a:gridCol>
                <a:gridCol w="449633">
                  <a:extLst>
                    <a:ext uri="{9D8B030D-6E8A-4147-A177-3AD203B41FA5}">
                      <a16:colId xmlns:a16="http://schemas.microsoft.com/office/drawing/2014/main" val="4037616290"/>
                    </a:ext>
                  </a:extLst>
                </a:gridCol>
                <a:gridCol w="449633">
                  <a:extLst>
                    <a:ext uri="{9D8B030D-6E8A-4147-A177-3AD203B41FA5}">
                      <a16:colId xmlns:a16="http://schemas.microsoft.com/office/drawing/2014/main" val="502719461"/>
                    </a:ext>
                  </a:extLst>
                </a:gridCol>
                <a:gridCol w="224817">
                  <a:extLst>
                    <a:ext uri="{9D8B030D-6E8A-4147-A177-3AD203B41FA5}">
                      <a16:colId xmlns:a16="http://schemas.microsoft.com/office/drawing/2014/main" val="2505435797"/>
                    </a:ext>
                  </a:extLst>
                </a:gridCol>
                <a:gridCol w="674450">
                  <a:extLst>
                    <a:ext uri="{9D8B030D-6E8A-4147-A177-3AD203B41FA5}">
                      <a16:colId xmlns:a16="http://schemas.microsoft.com/office/drawing/2014/main" val="2544440222"/>
                    </a:ext>
                  </a:extLst>
                </a:gridCol>
                <a:gridCol w="674450">
                  <a:extLst>
                    <a:ext uri="{9D8B030D-6E8A-4147-A177-3AD203B41FA5}">
                      <a16:colId xmlns:a16="http://schemas.microsoft.com/office/drawing/2014/main" val="3634174843"/>
                    </a:ext>
                  </a:extLst>
                </a:gridCol>
                <a:gridCol w="224817">
                  <a:extLst>
                    <a:ext uri="{9D8B030D-6E8A-4147-A177-3AD203B41FA5}">
                      <a16:colId xmlns:a16="http://schemas.microsoft.com/office/drawing/2014/main" val="55139466"/>
                    </a:ext>
                  </a:extLst>
                </a:gridCol>
                <a:gridCol w="449633">
                  <a:extLst>
                    <a:ext uri="{9D8B030D-6E8A-4147-A177-3AD203B41FA5}">
                      <a16:colId xmlns:a16="http://schemas.microsoft.com/office/drawing/2014/main" val="2958206135"/>
                    </a:ext>
                  </a:extLst>
                </a:gridCol>
                <a:gridCol w="449633">
                  <a:extLst>
                    <a:ext uri="{9D8B030D-6E8A-4147-A177-3AD203B41FA5}">
                      <a16:colId xmlns:a16="http://schemas.microsoft.com/office/drawing/2014/main" val="183934517"/>
                    </a:ext>
                  </a:extLst>
                </a:gridCol>
                <a:gridCol w="224817">
                  <a:extLst>
                    <a:ext uri="{9D8B030D-6E8A-4147-A177-3AD203B41FA5}">
                      <a16:colId xmlns:a16="http://schemas.microsoft.com/office/drawing/2014/main" val="4179056138"/>
                    </a:ext>
                  </a:extLst>
                </a:gridCol>
                <a:gridCol w="674450">
                  <a:extLst>
                    <a:ext uri="{9D8B030D-6E8A-4147-A177-3AD203B41FA5}">
                      <a16:colId xmlns:a16="http://schemas.microsoft.com/office/drawing/2014/main" val="3659563229"/>
                    </a:ext>
                  </a:extLst>
                </a:gridCol>
                <a:gridCol w="674450">
                  <a:extLst>
                    <a:ext uri="{9D8B030D-6E8A-4147-A177-3AD203B41FA5}">
                      <a16:colId xmlns:a16="http://schemas.microsoft.com/office/drawing/2014/main" val="1031027187"/>
                    </a:ext>
                  </a:extLst>
                </a:gridCol>
                <a:gridCol w="224817">
                  <a:extLst>
                    <a:ext uri="{9D8B030D-6E8A-4147-A177-3AD203B41FA5}">
                      <a16:colId xmlns:a16="http://schemas.microsoft.com/office/drawing/2014/main" val="2220924585"/>
                    </a:ext>
                  </a:extLst>
                </a:gridCol>
                <a:gridCol w="449633">
                  <a:extLst>
                    <a:ext uri="{9D8B030D-6E8A-4147-A177-3AD203B41FA5}">
                      <a16:colId xmlns:a16="http://schemas.microsoft.com/office/drawing/2014/main" val="4110417069"/>
                    </a:ext>
                  </a:extLst>
                </a:gridCol>
                <a:gridCol w="449633">
                  <a:extLst>
                    <a:ext uri="{9D8B030D-6E8A-4147-A177-3AD203B41FA5}">
                      <a16:colId xmlns:a16="http://schemas.microsoft.com/office/drawing/2014/main" val="1036310204"/>
                    </a:ext>
                  </a:extLst>
                </a:gridCol>
                <a:gridCol w="224817">
                  <a:extLst>
                    <a:ext uri="{9D8B030D-6E8A-4147-A177-3AD203B41FA5}">
                      <a16:colId xmlns:a16="http://schemas.microsoft.com/office/drawing/2014/main" val="1160619299"/>
                    </a:ext>
                  </a:extLst>
                </a:gridCol>
                <a:gridCol w="674450">
                  <a:extLst>
                    <a:ext uri="{9D8B030D-6E8A-4147-A177-3AD203B41FA5}">
                      <a16:colId xmlns:a16="http://schemas.microsoft.com/office/drawing/2014/main" val="3015001534"/>
                    </a:ext>
                  </a:extLst>
                </a:gridCol>
              </a:tblGrid>
              <a:tr h="338116">
                <a:tc>
                  <a:txBody>
                    <a:bodyPr/>
                    <a:lstStyle/>
                    <a:p>
                      <a:pPr algn="ctr"/>
                      <a:endParaRPr lang="en-US" sz="1200" b="1">
                        <a:latin typeface="Poppins" pitchFamily="2" charset="77"/>
                        <a:cs typeface="Poppins" pitchFamily="2" charset="77"/>
                      </a:endParaRPr>
                    </a:p>
                  </a:txBody>
                  <a:tcPr anchor="ctr">
                    <a:noFill/>
                  </a:tcPr>
                </a:tc>
                <a:tc gridSpan="2">
                  <a:txBody>
                    <a:bodyPr/>
                    <a:lstStyle/>
                    <a:p>
                      <a:pPr algn="ctr"/>
                      <a:r>
                        <a:rPr lang="en-US" sz="1200" b="1" kern="1200">
                          <a:solidFill>
                            <a:schemeClr val="bg1"/>
                          </a:solidFill>
                          <a:latin typeface="Poppins" pitchFamily="2" charset="77"/>
                          <a:ea typeface="+mn-ea"/>
                          <a:cs typeface="Poppins" pitchFamily="2" charset="77"/>
                        </a:rPr>
                        <a:t>Jan</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Feb</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Mar</a:t>
                      </a:r>
                    </a:p>
                  </a:txBody>
                  <a:tcPr anchor="ctr">
                    <a:solidFill>
                      <a:schemeClr val="accent1"/>
                    </a:solidFill>
                  </a:tcPr>
                </a:tc>
                <a:tc hMerge="1">
                  <a:txBody>
                    <a:bodyPr/>
                    <a:lstStyle/>
                    <a:p>
                      <a:endParaRPr lang="en-US"/>
                    </a:p>
                  </a:txBody>
                  <a:tcPr/>
                </a:tc>
                <a:tc gridSpan="2">
                  <a:txBody>
                    <a:bodyPr/>
                    <a:lstStyle/>
                    <a:p>
                      <a:pPr algn="ctr"/>
                      <a:r>
                        <a:rPr lang="en-US" sz="1200" b="1" dirty="0">
                          <a:latin typeface="Poppins" pitchFamily="2" charset="77"/>
                          <a:cs typeface="Poppins" pitchFamily="2" charset="77"/>
                        </a:rPr>
                        <a:t>Apr</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May</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Jun</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Jul</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Aug</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Sep</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Oct</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Nov</a:t>
                      </a:r>
                    </a:p>
                  </a:txBody>
                  <a:tcPr anchor="ctr">
                    <a:solidFill>
                      <a:schemeClr val="accent1"/>
                    </a:solidFill>
                  </a:tcPr>
                </a:tc>
                <a:tc hMerge="1">
                  <a:txBody>
                    <a:bodyPr/>
                    <a:lstStyle/>
                    <a:p>
                      <a:endParaRPr lang="en-US"/>
                    </a:p>
                  </a:txBody>
                  <a:tcPr/>
                </a:tc>
                <a:tc gridSpan="2">
                  <a:txBody>
                    <a:bodyPr/>
                    <a:lstStyle/>
                    <a:p>
                      <a:pPr algn="ctr"/>
                      <a:r>
                        <a:rPr lang="en-US" sz="1200" b="1">
                          <a:latin typeface="Poppins" pitchFamily="2" charset="77"/>
                          <a:cs typeface="Poppins" pitchFamily="2" charset="77"/>
                        </a:rPr>
                        <a:t>Dec</a:t>
                      </a: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768650886"/>
                  </a:ext>
                </a:extLst>
              </a:tr>
              <a:tr h="1011621">
                <a:tc>
                  <a:txBody>
                    <a:bodyPr/>
                    <a:lstStyle/>
                    <a:p>
                      <a:pPr algn="ctr"/>
                      <a:r>
                        <a:rPr lang="en-US" sz="1200">
                          <a:latin typeface="Poppins" pitchFamily="2" charset="77"/>
                          <a:cs typeface="Poppins" pitchFamily="2" charset="77"/>
                        </a:rPr>
                        <a:t>Heading</a:t>
                      </a:r>
                    </a:p>
                  </a:txBody>
                  <a:tcPr vert="vert270" anchor="ctr"/>
                </a:tc>
                <a:tc gridSpan="6">
                  <a:txBody>
                    <a:bodyPr/>
                    <a:lstStyle/>
                    <a:p>
                      <a:pPr algn="l"/>
                      <a:endParaRPr lang="en-US" sz="1200" b="0" dirty="0">
                        <a:latin typeface="Poppins" pitchFamily="2" charset="77"/>
                        <a:cs typeface="Poppins" pitchFamily="2" charset="77"/>
                      </a:endParaRPr>
                    </a:p>
                  </a:txBody>
                  <a:tcPr anchor="ctr"/>
                </a:tc>
                <a:tc hMerge="1">
                  <a:txBody>
                    <a:bodyPr/>
                    <a:lstStyle/>
                    <a:p>
                      <a:endParaRPr lang="en-US"/>
                    </a:p>
                  </a:txBody>
                  <a:tcPr/>
                </a:tc>
                <a:tc hMerge="1">
                  <a:txBody>
                    <a:bodyPr/>
                    <a:lstStyle/>
                    <a:p>
                      <a:pPr algn="l"/>
                      <a:endParaRPr lang="en-US" sz="1200" b="0">
                        <a:latin typeface="+mn-lt"/>
                      </a:endParaRPr>
                    </a:p>
                  </a:txBody>
                  <a:tcPr anchor="ctr"/>
                </a:tc>
                <a:tc hMerge="1">
                  <a:txBody>
                    <a:bodyPr/>
                    <a:lstStyle/>
                    <a:p>
                      <a:endParaRPr lang="en-US"/>
                    </a:p>
                  </a:txBody>
                  <a:tcPr/>
                </a:tc>
                <a:tc hMerge="1">
                  <a:txBody>
                    <a:bodyPr/>
                    <a:lstStyle/>
                    <a:p>
                      <a:pPr algn="l"/>
                      <a:endParaRPr lang="en-US" sz="1200" b="0">
                        <a:latin typeface="+mn-lt"/>
                      </a:endParaRPr>
                    </a:p>
                  </a:txBody>
                  <a:tcPr anchor="ctr"/>
                </a:tc>
                <a:tc hMerge="1">
                  <a:txBody>
                    <a:bodyPr/>
                    <a:lstStyle/>
                    <a:p>
                      <a:endParaRPr lang="en-US"/>
                    </a:p>
                  </a:txBody>
                  <a:tcPr/>
                </a:tc>
                <a:tc gridSpan="6">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hMerge="1">
                  <a:txBody>
                    <a:bodyPr/>
                    <a:lstStyle/>
                    <a:p>
                      <a:pPr algn="l"/>
                      <a:endParaRPr lang="en-US" sz="1200" b="0">
                        <a:latin typeface="+mn-lt"/>
                      </a:endParaRPr>
                    </a:p>
                  </a:txBody>
                  <a:tcPr anchor="ctr"/>
                </a:tc>
                <a:tc hMerge="1">
                  <a:txBody>
                    <a:bodyPr/>
                    <a:lstStyle/>
                    <a:p>
                      <a:endParaRPr lang="en-US"/>
                    </a:p>
                  </a:txBody>
                  <a:tcPr/>
                </a:tc>
                <a:tc hMerge="1">
                  <a:txBody>
                    <a:bodyPr/>
                    <a:lstStyle/>
                    <a:p>
                      <a:pPr algn="l"/>
                      <a:endParaRPr lang="en-US" sz="1200" b="0">
                        <a:latin typeface="+mn-lt"/>
                      </a:endParaRPr>
                    </a:p>
                  </a:txBody>
                  <a:tcPr anchor="ctr"/>
                </a:tc>
                <a:tc hMerge="1">
                  <a:txBody>
                    <a:bodyPr/>
                    <a:lstStyle/>
                    <a:p>
                      <a:endParaRPr lang="en-US"/>
                    </a:p>
                  </a:txBody>
                  <a:tcPr/>
                </a:tc>
                <a:tc gridSpan="6">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hMerge="1">
                  <a:txBody>
                    <a:bodyPr/>
                    <a:lstStyle/>
                    <a:p>
                      <a:pPr algn="l"/>
                      <a:endParaRPr lang="en-US" sz="1200" b="0">
                        <a:latin typeface="+mn-lt"/>
                      </a:endParaRPr>
                    </a:p>
                  </a:txBody>
                  <a:tcPr anchor="ctr"/>
                </a:tc>
                <a:tc hMerge="1">
                  <a:txBody>
                    <a:bodyPr/>
                    <a:lstStyle/>
                    <a:p>
                      <a:endParaRPr lang="en-US"/>
                    </a:p>
                  </a:txBody>
                  <a:tcPr/>
                </a:tc>
                <a:tc hMerge="1">
                  <a:txBody>
                    <a:bodyPr/>
                    <a:lstStyle/>
                    <a:p>
                      <a:pPr algn="l"/>
                      <a:endParaRPr lang="en-US" sz="1200"/>
                    </a:p>
                  </a:txBody>
                  <a:tcPr anchor="ctr"/>
                </a:tc>
                <a:tc hMerge="1">
                  <a:txBody>
                    <a:bodyPr/>
                    <a:lstStyle/>
                    <a:p>
                      <a:endParaRPr lang="en-US"/>
                    </a:p>
                  </a:txBody>
                  <a:tcPr/>
                </a:tc>
                <a:tc gridSpan="6">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hMerge="1">
                  <a:txBody>
                    <a:bodyPr/>
                    <a:lstStyle/>
                    <a:p>
                      <a:pPr algn="ctr"/>
                      <a:endParaRPr lang="en-US" sz="1200"/>
                    </a:p>
                  </a:txBody>
                  <a:tcPr anchor="ctr"/>
                </a:tc>
                <a:tc hMerge="1">
                  <a:txBody>
                    <a:bodyPr/>
                    <a:lstStyle/>
                    <a:p>
                      <a:endParaRPr lang="en-US"/>
                    </a:p>
                  </a:txBody>
                  <a:tcPr/>
                </a:tc>
                <a:tc hMerge="1">
                  <a:txBody>
                    <a:bodyPr/>
                    <a:lstStyle/>
                    <a:p>
                      <a:pPr algn="ctr"/>
                      <a:endParaRPr lang="en-US" sz="1200"/>
                    </a:p>
                  </a:txBody>
                  <a:tcPr anchor="ctr"/>
                </a:tc>
                <a:tc hMerge="1">
                  <a:txBody>
                    <a:bodyPr/>
                    <a:lstStyle/>
                    <a:p>
                      <a:endParaRPr lang="en-US"/>
                    </a:p>
                  </a:txBody>
                  <a:tcPr/>
                </a:tc>
                <a:extLst>
                  <a:ext uri="{0D108BD9-81ED-4DB2-BD59-A6C34878D82A}">
                    <a16:rowId xmlns:a16="http://schemas.microsoft.com/office/drawing/2014/main" val="2148754281"/>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l"/>
                      <a:endParaRPr lang="en-US" sz="1200" b="0">
                        <a:latin typeface="+mn-lt"/>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l"/>
                      <a:endParaRPr lang="en-US" sz="1200" b="0">
                        <a:latin typeface="+mn-lt"/>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l"/>
                      <a:endParaRPr lang="en-US" sz="1200" b="0">
                        <a:latin typeface="+mn-lt"/>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l"/>
                      <a:endParaRPr lang="en-US" sz="1200" b="0">
                        <a:latin typeface="+mn-lt"/>
                      </a:endParaRPr>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l"/>
                      <a:endParaRPr lang="en-US" sz="1200" b="0">
                        <a:latin typeface="+mn-lt"/>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l"/>
                      <a:endParaRPr lang="en-US" sz="1200"/>
                    </a:p>
                  </a:txBody>
                  <a:tcPr anchor="ct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ctr"/>
                      <a:endParaRPr lang="en-US" sz="1200"/>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pPr algn="ctr"/>
                      <a:endParaRPr lang="en-US" sz="1200"/>
                    </a:p>
                  </a:txBody>
                  <a:tcPr anchor="ctr"/>
                </a:tc>
                <a:tc>
                  <a:txBody>
                    <a:bodyPr/>
                    <a:lstStyle/>
                    <a:p>
                      <a:pPr algn="l"/>
                      <a:endParaRPr lang="en-US" sz="1200" b="0">
                        <a:latin typeface="Poppins" pitchFamily="2" charset="77"/>
                        <a:cs typeface="Poppins" pitchFamily="2" charset="77"/>
                      </a:endParaRPr>
                    </a:p>
                  </a:txBody>
                  <a:tcPr anchor="ctr"/>
                </a:tc>
                <a:extLst>
                  <a:ext uri="{0D108BD9-81ED-4DB2-BD59-A6C34878D82A}">
                    <a16:rowId xmlns:a16="http://schemas.microsoft.com/office/drawing/2014/main" val="4075198692"/>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extLst>
                  <a:ext uri="{0D108BD9-81ED-4DB2-BD59-A6C34878D82A}">
                    <a16:rowId xmlns:a16="http://schemas.microsoft.com/office/drawing/2014/main" val="1035019561"/>
                  </a:ext>
                </a:extLst>
              </a:tr>
              <a:tr h="1011621">
                <a:tc>
                  <a:txBody>
                    <a:bodyPr/>
                    <a:lstStyle/>
                    <a:p>
                      <a:pPr algn="ctr"/>
                      <a:r>
                        <a:rPr lang="en-US" sz="1200">
                          <a:latin typeface="Poppins" pitchFamily="2" charset="77"/>
                          <a:cs typeface="Poppins" pitchFamily="2" charset="77"/>
                        </a:rPr>
                        <a:t>Heading</a:t>
                      </a:r>
                    </a:p>
                  </a:txBody>
                  <a:tcPr vert="vert270"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a:latin typeface="Poppins" pitchFamily="2" charset="77"/>
                        <a:cs typeface="Poppins" pitchFamily="2" charset="77"/>
                      </a:endParaRPr>
                    </a:p>
                  </a:txBody>
                  <a:tcPr anchor="ctr"/>
                </a:tc>
                <a:tc>
                  <a:txBody>
                    <a:bodyPr/>
                    <a:lstStyle/>
                    <a:p>
                      <a:pPr algn="l"/>
                      <a:endParaRPr lang="en-US" sz="1200" b="0">
                        <a:latin typeface="Poppins" pitchFamily="2" charset="77"/>
                        <a:cs typeface="Poppins" pitchFamily="2" charset="77"/>
                      </a:endParaRPr>
                    </a:p>
                  </a:txBody>
                  <a:tcPr anchor="ct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gridSpan="2">
                  <a:txBody>
                    <a:bodyPr/>
                    <a:lstStyle/>
                    <a:p>
                      <a:pPr algn="l"/>
                      <a:endParaRPr lang="en-US" sz="1200" b="0">
                        <a:latin typeface="Poppins" pitchFamily="2" charset="77"/>
                        <a:cs typeface="Poppins" pitchFamily="2" charset="77"/>
                      </a:endParaRPr>
                    </a:p>
                  </a:txBody>
                  <a:tcPr anchor="ctr"/>
                </a:tc>
                <a:tc hMerge="1">
                  <a:txBody>
                    <a:bodyPr/>
                    <a:lstStyle/>
                    <a:p>
                      <a:endParaRPr lang="en-US"/>
                    </a:p>
                  </a:txBody>
                  <a:tcPr/>
                </a:tc>
                <a:tc>
                  <a:txBody>
                    <a:bodyPr/>
                    <a:lstStyle/>
                    <a:p>
                      <a:pPr algn="l"/>
                      <a:endParaRPr lang="en-US" sz="1200" b="0" dirty="0">
                        <a:latin typeface="Poppins" pitchFamily="2" charset="77"/>
                        <a:cs typeface="Poppins" pitchFamily="2" charset="77"/>
                      </a:endParaRPr>
                    </a:p>
                  </a:txBody>
                  <a:tcPr anchor="ctr"/>
                </a:tc>
                <a:extLst>
                  <a:ext uri="{0D108BD9-81ED-4DB2-BD59-A6C34878D82A}">
                    <a16:rowId xmlns:a16="http://schemas.microsoft.com/office/drawing/2014/main" val="1835021395"/>
                  </a:ext>
                </a:extLst>
              </a:tr>
            </a:tbl>
          </a:graphicData>
        </a:graphic>
      </p:graphicFrame>
    </p:spTree>
    <p:extLst>
      <p:ext uri="{BB962C8B-B14F-4D97-AF65-F5344CB8AC3E}">
        <p14:creationId xmlns:p14="http://schemas.microsoft.com/office/powerpoint/2010/main" val="1412145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Data slide</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sp>
        <p:nvSpPr>
          <p:cNvPr id="12" name="Content Placeholder 2">
            <a:extLst>
              <a:ext uri="{FF2B5EF4-FFF2-40B4-BE49-F238E27FC236}">
                <a16:creationId xmlns:a16="http://schemas.microsoft.com/office/drawing/2014/main" id="{C34F66CC-1D2C-6D4B-BD9E-7FBED7AF5B56}"/>
              </a:ext>
            </a:extLst>
          </p:cNvPr>
          <p:cNvSpPr>
            <a:spLocks noGrp="1"/>
          </p:cNvSpPr>
          <p:nvPr>
            <p:ph idx="1"/>
          </p:nvPr>
        </p:nvSpPr>
        <p:spPr>
          <a:xfrm>
            <a:off x="480165" y="1825625"/>
            <a:ext cx="5231703" cy="4351338"/>
          </a:xfrm>
        </p:spPr>
        <p:txBody>
          <a:bodyPr>
            <a:normAutofit/>
          </a:bodyPr>
          <a:lstStyle/>
          <a:p>
            <a:pPr>
              <a:lnSpc>
                <a:spcPct val="100000"/>
              </a:lnSpc>
            </a:pPr>
            <a:r>
              <a:rPr lang="en-IE" sz="2000" dirty="0"/>
              <a:t>This is an example of graph slide.</a:t>
            </a:r>
          </a:p>
          <a:p>
            <a:pPr>
              <a:lnSpc>
                <a:spcPct val="100000"/>
              </a:lnSpc>
            </a:pPr>
            <a:r>
              <a:rPr lang="en-IE" sz="2000" dirty="0"/>
              <a:t>Data and graphs should use the colours from the theme. </a:t>
            </a:r>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0D32E5BC-03B9-B342-A31F-862D9A19962E}"/>
                  </a:ext>
                </a:extLst>
              </p:cNvPr>
              <p:cNvGraphicFramePr/>
              <p:nvPr userDrawn="1">
                <p:extLst>
                  <p:ext uri="{D42A27DB-BD31-4B8C-83A1-F6EECF244321}">
                    <p14:modId xmlns:p14="http://schemas.microsoft.com/office/powerpoint/2010/main" val="2969530209"/>
                  </p:ext>
                </p:extLst>
              </p:nvPr>
            </p:nvGraphicFramePr>
            <p:xfrm>
              <a:off x="6096000" y="1699313"/>
              <a:ext cx="5615835" cy="43513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3" name="Chart 12">
                <a:extLst>
                  <a:ext uri="{FF2B5EF4-FFF2-40B4-BE49-F238E27FC236}">
                    <a16:creationId xmlns:a16="http://schemas.microsoft.com/office/drawing/2014/main" id="{0D32E5BC-03B9-B342-A31F-862D9A19962E}"/>
                  </a:ext>
                </a:extLst>
              </p:cNvPr>
              <p:cNvPicPr>
                <a:picLocks noGrp="1" noRot="1" noChangeAspect="1" noMove="1" noResize="1" noEditPoints="1" noAdjustHandles="1" noChangeArrowheads="1" noChangeShapeType="1"/>
              </p:cNvPicPr>
              <p:nvPr/>
            </p:nvPicPr>
            <p:blipFill>
              <a:blip r:embed="rId4"/>
              <a:stretch>
                <a:fillRect/>
              </a:stretch>
            </p:blipFill>
            <p:spPr>
              <a:xfrm>
                <a:off x="6096000" y="1699313"/>
                <a:ext cx="5615835" cy="4351338"/>
              </a:xfrm>
              <a:prstGeom prst="rect">
                <a:avLst/>
              </a:prstGeom>
            </p:spPr>
          </p:pic>
        </mc:Fallback>
      </mc:AlternateContent>
    </p:spTree>
    <p:extLst>
      <p:ext uri="{BB962C8B-B14F-4D97-AF65-F5344CB8AC3E}">
        <p14:creationId xmlns:p14="http://schemas.microsoft.com/office/powerpoint/2010/main" val="1901105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Pie chart slide</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sp>
        <p:nvSpPr>
          <p:cNvPr id="15" name="Content Placeholder 2">
            <a:extLst>
              <a:ext uri="{FF2B5EF4-FFF2-40B4-BE49-F238E27FC236}">
                <a16:creationId xmlns:a16="http://schemas.microsoft.com/office/drawing/2014/main" id="{C00DDDFC-8A56-5A41-A0CC-CCE665573412}"/>
              </a:ext>
            </a:extLst>
          </p:cNvPr>
          <p:cNvSpPr>
            <a:spLocks noGrp="1"/>
          </p:cNvSpPr>
          <p:nvPr>
            <p:ph idx="1"/>
          </p:nvPr>
        </p:nvSpPr>
        <p:spPr>
          <a:xfrm>
            <a:off x="480165" y="1825625"/>
            <a:ext cx="5231703" cy="4351338"/>
          </a:xfrm>
        </p:spPr>
        <p:txBody>
          <a:bodyPr>
            <a:normAutofit/>
          </a:bodyPr>
          <a:lstStyle/>
          <a:p>
            <a:pPr>
              <a:lnSpc>
                <a:spcPct val="100000"/>
              </a:lnSpc>
            </a:pPr>
            <a:r>
              <a:rPr lang="en-IE" sz="2000" dirty="0"/>
              <a:t>This is an example of pie chart slide.</a:t>
            </a:r>
          </a:p>
          <a:p>
            <a:pPr>
              <a:lnSpc>
                <a:spcPct val="100000"/>
              </a:lnSpc>
            </a:pPr>
            <a:r>
              <a:rPr lang="en-IE" sz="2000" dirty="0"/>
              <a:t>Data and pie charts should use the colours from the theme. </a:t>
            </a:r>
          </a:p>
        </p:txBody>
      </p:sp>
      <p:graphicFrame>
        <p:nvGraphicFramePr>
          <p:cNvPr id="16" name="Chart 15">
            <a:extLst>
              <a:ext uri="{FF2B5EF4-FFF2-40B4-BE49-F238E27FC236}">
                <a16:creationId xmlns:a16="http://schemas.microsoft.com/office/drawing/2014/main" id="{7B0F4E40-6DCD-984E-ADDC-A2BD69E2FA11}"/>
              </a:ext>
            </a:extLst>
          </p:cNvPr>
          <p:cNvGraphicFramePr/>
          <p:nvPr userDrawn="1">
            <p:extLst>
              <p:ext uri="{D42A27DB-BD31-4B8C-83A1-F6EECF244321}">
                <p14:modId xmlns:p14="http://schemas.microsoft.com/office/powerpoint/2010/main" val="2607779771"/>
              </p:ext>
            </p:extLst>
          </p:nvPr>
        </p:nvGraphicFramePr>
        <p:xfrm>
          <a:off x="6095999" y="1825625"/>
          <a:ext cx="5615836" cy="4351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837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E30D58-5008-324E-B603-C14E37359EBD}"/>
              </a:ext>
            </a:extLst>
          </p:cNvPr>
          <p:cNvPicPr>
            <a:picLocks noChangeAspect="1"/>
          </p:cNvPicPr>
          <p:nvPr userDrawn="1"/>
        </p:nvPicPr>
        <p:blipFill>
          <a:blip r:embed="rId2"/>
          <a:srcRect/>
          <a:stretch/>
        </p:blipFill>
        <p:spPr>
          <a:xfrm>
            <a:off x="247651" y="1443826"/>
            <a:ext cx="11696698" cy="5137531"/>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2274170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Social media icons</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pic>
        <p:nvPicPr>
          <p:cNvPr id="7" name="Picture 6" descr="A close up of a sign&#10;&#10;Description automatically generated">
            <a:extLst>
              <a:ext uri="{FF2B5EF4-FFF2-40B4-BE49-F238E27FC236}">
                <a16:creationId xmlns:a16="http://schemas.microsoft.com/office/drawing/2014/main" id="{C4C58A23-E46A-AF47-B070-3D2AA9D8A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8988" y="1862024"/>
            <a:ext cx="734049" cy="734049"/>
          </a:xfrm>
          <a:prstGeom prst="rect">
            <a:avLst/>
          </a:prstGeom>
        </p:spPr>
      </p:pic>
      <p:pic>
        <p:nvPicPr>
          <p:cNvPr id="10" name="Picture 9" descr="Logo&#10;&#10;Description automatically generated">
            <a:extLst>
              <a:ext uri="{FF2B5EF4-FFF2-40B4-BE49-F238E27FC236}">
                <a16:creationId xmlns:a16="http://schemas.microsoft.com/office/drawing/2014/main" id="{EDE20997-BC57-ED4E-8F6E-F191AACBD2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6464" y="1806851"/>
            <a:ext cx="2397141" cy="844394"/>
          </a:xfrm>
          <a:prstGeom prst="rect">
            <a:avLst/>
          </a:prstGeom>
        </p:spPr>
      </p:pic>
      <p:pic>
        <p:nvPicPr>
          <p:cNvPr id="12" name="Picture 11">
            <a:extLst>
              <a:ext uri="{FF2B5EF4-FFF2-40B4-BE49-F238E27FC236}">
                <a16:creationId xmlns:a16="http://schemas.microsoft.com/office/drawing/2014/main" id="{6C9F0814-4FCB-3549-8506-9687209C6A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6464" y="3417979"/>
            <a:ext cx="2178078" cy="77788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CBA6DAB-3F2C-E94C-9BB6-7EC77B9D245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79458" y="3439897"/>
            <a:ext cx="734049" cy="734049"/>
          </a:xfrm>
          <a:prstGeom prst="rect">
            <a:avLst/>
          </a:prstGeom>
        </p:spPr>
      </p:pic>
      <p:pic>
        <p:nvPicPr>
          <p:cNvPr id="15" name="Picture 14">
            <a:extLst>
              <a:ext uri="{FF2B5EF4-FFF2-40B4-BE49-F238E27FC236}">
                <a16:creationId xmlns:a16="http://schemas.microsoft.com/office/drawing/2014/main" id="{ABA48B7B-4A32-744B-ABF2-6D446684BCC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6464" y="5035030"/>
            <a:ext cx="2166123" cy="58918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FB677051-4051-8247-934D-A4B38AA62F2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367502" y="4962598"/>
            <a:ext cx="734049" cy="734049"/>
          </a:xfrm>
          <a:prstGeom prst="rect">
            <a:avLst/>
          </a:prstGeom>
        </p:spPr>
      </p:pic>
      <p:pic>
        <p:nvPicPr>
          <p:cNvPr id="17" name="Picture 16" descr="Logo&#10;&#10;Description automatically generated">
            <a:extLst>
              <a:ext uri="{FF2B5EF4-FFF2-40B4-BE49-F238E27FC236}">
                <a16:creationId xmlns:a16="http://schemas.microsoft.com/office/drawing/2014/main" id="{5C62C483-341A-C94B-BE2D-606A3A3B020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868596" y="1806850"/>
            <a:ext cx="2397142" cy="844395"/>
          </a:xfrm>
          <a:prstGeom prst="rect">
            <a:avLst/>
          </a:prstGeom>
        </p:spPr>
      </p:pic>
      <p:pic>
        <p:nvPicPr>
          <p:cNvPr id="18" name="Picture 17" descr="A close up of graphics&#10;&#10;Description automatically generated">
            <a:extLst>
              <a:ext uri="{FF2B5EF4-FFF2-40B4-BE49-F238E27FC236}">
                <a16:creationId xmlns:a16="http://schemas.microsoft.com/office/drawing/2014/main" id="{22636D27-8D03-B946-BA01-E9ECE466766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40067" y="1853701"/>
            <a:ext cx="750692" cy="750692"/>
          </a:xfrm>
          <a:prstGeom prst="rect">
            <a:avLst/>
          </a:prstGeom>
        </p:spPr>
      </p:pic>
      <p:pic>
        <p:nvPicPr>
          <p:cNvPr id="19" name="Picture 18" descr="A close up of a logo&#10;&#10;Description automatically generated">
            <a:extLst>
              <a:ext uri="{FF2B5EF4-FFF2-40B4-BE49-F238E27FC236}">
                <a16:creationId xmlns:a16="http://schemas.microsoft.com/office/drawing/2014/main" id="{451E6238-C1C6-994C-B285-D4903F6626D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868596" y="3476797"/>
            <a:ext cx="2326376" cy="678139"/>
          </a:xfrm>
          <a:prstGeom prst="rect">
            <a:avLst/>
          </a:prstGeom>
        </p:spPr>
      </p:pic>
      <p:pic>
        <p:nvPicPr>
          <p:cNvPr id="20" name="Picture 19" descr="A close up of a sign&#10;&#10;Description automatically generated">
            <a:extLst>
              <a:ext uri="{FF2B5EF4-FFF2-40B4-BE49-F238E27FC236}">
                <a16:creationId xmlns:a16="http://schemas.microsoft.com/office/drawing/2014/main" id="{B0805B64-E795-F845-A127-2F2FAFB8E3C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04684" y="3440520"/>
            <a:ext cx="750692" cy="750692"/>
          </a:xfrm>
          <a:prstGeom prst="rect">
            <a:avLst/>
          </a:prstGeom>
        </p:spPr>
      </p:pic>
    </p:spTree>
    <p:extLst>
      <p:ext uri="{BB962C8B-B14F-4D97-AF65-F5344CB8AC3E}">
        <p14:creationId xmlns:p14="http://schemas.microsoft.com/office/powerpoint/2010/main" val="4119795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US" dirty="0"/>
              <a:t>Other social media icons</a:t>
            </a:r>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pic>
        <p:nvPicPr>
          <p:cNvPr id="21" name="Picture 21">
            <a:extLst>
              <a:ext uri="{FF2B5EF4-FFF2-40B4-BE49-F238E27FC236}">
                <a16:creationId xmlns:a16="http://schemas.microsoft.com/office/drawing/2014/main" id="{64368D3D-8714-3244-9353-A5EFAD005D9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50931" y="1925573"/>
            <a:ext cx="1613170" cy="47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close up of a sign&#10;&#10;Description automatically generated">
            <a:extLst>
              <a:ext uri="{FF2B5EF4-FFF2-40B4-BE49-F238E27FC236}">
                <a16:creationId xmlns:a16="http://schemas.microsoft.com/office/drawing/2014/main" id="{3606119B-9BC2-FB4A-B32B-499E97AAD4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4501" y="1800256"/>
            <a:ext cx="724392" cy="724391"/>
          </a:xfrm>
          <a:prstGeom prst="rect">
            <a:avLst/>
          </a:prstGeom>
        </p:spPr>
      </p:pic>
      <p:pic>
        <p:nvPicPr>
          <p:cNvPr id="23" name="Picture 22">
            <a:extLst>
              <a:ext uri="{FF2B5EF4-FFF2-40B4-BE49-F238E27FC236}">
                <a16:creationId xmlns:a16="http://schemas.microsoft.com/office/drawing/2014/main" id="{5832C959-A01B-0047-81A3-85E53494BE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49293" y="1874888"/>
            <a:ext cx="1917089" cy="575127"/>
          </a:xfrm>
          <a:prstGeom prst="rect">
            <a:avLst/>
          </a:prstGeom>
        </p:spPr>
      </p:pic>
      <p:pic>
        <p:nvPicPr>
          <p:cNvPr id="24" name="Picture 23" descr="A drawing of a cartoon character&#10;&#10;Description automatically generated">
            <a:extLst>
              <a:ext uri="{FF2B5EF4-FFF2-40B4-BE49-F238E27FC236}">
                <a16:creationId xmlns:a16="http://schemas.microsoft.com/office/drawing/2014/main" id="{2C8C2665-05A0-3A40-AAF4-D4E5FAA2AA2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864" y="1814734"/>
            <a:ext cx="695434" cy="695434"/>
          </a:xfrm>
          <a:prstGeom prst="rect">
            <a:avLst/>
          </a:prstGeom>
          <a:effectLst>
            <a:outerShdw blurRad="63500" dir="5400000" algn="ctr" rotWithShape="0">
              <a:srgbClr val="000000">
                <a:alpha val="15000"/>
              </a:srgbClr>
            </a:outerShdw>
          </a:effectLst>
        </p:spPr>
      </p:pic>
      <p:pic>
        <p:nvPicPr>
          <p:cNvPr id="25" name="Picture 24" descr="A picture containing drawing&#10;&#10;Description automatically generated">
            <a:extLst>
              <a:ext uri="{FF2B5EF4-FFF2-40B4-BE49-F238E27FC236}">
                <a16:creationId xmlns:a16="http://schemas.microsoft.com/office/drawing/2014/main" id="{64ABAB08-1D66-FD47-892D-646BE6ACAD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046782" y="1814734"/>
            <a:ext cx="695435" cy="695434"/>
          </a:xfrm>
          <a:prstGeom prst="rect">
            <a:avLst/>
          </a:prstGeom>
        </p:spPr>
      </p:pic>
      <p:pic>
        <p:nvPicPr>
          <p:cNvPr id="26" name="Picture 25">
            <a:extLst>
              <a:ext uri="{FF2B5EF4-FFF2-40B4-BE49-F238E27FC236}">
                <a16:creationId xmlns:a16="http://schemas.microsoft.com/office/drawing/2014/main" id="{FCE05F49-8A15-144A-BEF9-63B6EB61462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22617" y="1959339"/>
            <a:ext cx="1820845" cy="406225"/>
          </a:xfrm>
          <a:prstGeom prst="rect">
            <a:avLst/>
          </a:prstGeom>
        </p:spPr>
      </p:pic>
      <p:pic>
        <p:nvPicPr>
          <p:cNvPr id="27" name="Picture 26">
            <a:extLst>
              <a:ext uri="{FF2B5EF4-FFF2-40B4-BE49-F238E27FC236}">
                <a16:creationId xmlns:a16="http://schemas.microsoft.com/office/drawing/2014/main" id="{822C093D-3A46-AA45-827A-382B5BB2F38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76554" y="3479089"/>
            <a:ext cx="1392403" cy="756539"/>
          </a:xfrm>
          <a:prstGeom prst="rect">
            <a:avLst/>
          </a:prstGeom>
        </p:spPr>
      </p:pic>
      <p:pic>
        <p:nvPicPr>
          <p:cNvPr id="28" name="Picture 27" descr="A close up of a logo&#10;&#10;Description automatically generated">
            <a:extLst>
              <a:ext uri="{FF2B5EF4-FFF2-40B4-BE49-F238E27FC236}">
                <a16:creationId xmlns:a16="http://schemas.microsoft.com/office/drawing/2014/main" id="{B4D3BBCF-318F-9045-BFA8-3B6D7C3693D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7303" y="3495163"/>
            <a:ext cx="724392" cy="724391"/>
          </a:xfrm>
          <a:prstGeom prst="rect">
            <a:avLst/>
          </a:prstGeom>
        </p:spPr>
      </p:pic>
      <p:pic>
        <p:nvPicPr>
          <p:cNvPr id="29" name="Graphic 28">
            <a:extLst>
              <a:ext uri="{FF2B5EF4-FFF2-40B4-BE49-F238E27FC236}">
                <a16:creationId xmlns:a16="http://schemas.microsoft.com/office/drawing/2014/main" id="{71B7F61E-B235-E443-A52F-F10E284513C8}"/>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965767" y="3662437"/>
            <a:ext cx="2209109" cy="389843"/>
          </a:xfrm>
          <a:prstGeom prst="rect">
            <a:avLst/>
          </a:prstGeom>
        </p:spPr>
      </p:pic>
      <p:grpSp>
        <p:nvGrpSpPr>
          <p:cNvPr id="30" name="Group 29">
            <a:extLst>
              <a:ext uri="{FF2B5EF4-FFF2-40B4-BE49-F238E27FC236}">
                <a16:creationId xmlns:a16="http://schemas.microsoft.com/office/drawing/2014/main" id="{FD0C464F-6BA0-6748-B796-D92EC21674A1}"/>
              </a:ext>
            </a:extLst>
          </p:cNvPr>
          <p:cNvGrpSpPr/>
          <p:nvPr userDrawn="1"/>
        </p:nvGrpSpPr>
        <p:grpSpPr>
          <a:xfrm>
            <a:off x="11043220" y="3509641"/>
            <a:ext cx="695434" cy="695434"/>
            <a:chOff x="6635643" y="3492085"/>
            <a:chExt cx="695434" cy="695434"/>
          </a:xfrm>
        </p:grpSpPr>
        <p:sp>
          <p:nvSpPr>
            <p:cNvPr id="31" name="Rounded Rectangle 8">
              <a:extLst>
                <a:ext uri="{FF2B5EF4-FFF2-40B4-BE49-F238E27FC236}">
                  <a16:creationId xmlns:a16="http://schemas.microsoft.com/office/drawing/2014/main" id="{8660CCA5-DB17-DE4E-AD82-1830418753B4}"/>
                </a:ext>
              </a:extLst>
            </p:cNvPr>
            <p:cNvSpPr/>
            <p:nvPr/>
          </p:nvSpPr>
          <p:spPr>
            <a:xfrm>
              <a:off x="6635643" y="3492085"/>
              <a:ext cx="695434" cy="695434"/>
            </a:xfrm>
            <a:prstGeom prst="roundRect">
              <a:avLst>
                <a:gd name="adj" fmla="val 24465"/>
              </a:avLst>
            </a:prstGeom>
            <a:solidFill>
              <a:schemeClr val="bg1"/>
            </a:solidFill>
            <a:ln>
              <a:noFill/>
            </a:ln>
            <a:effectLst>
              <a:outerShdw blurRad="63500" dir="5400000" algn="ctr"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1F4DECD6-3AC0-584B-B320-16A16EFC5F5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7172" t="15859" r="8687" b="17257"/>
            <a:stretch/>
          </p:blipFill>
          <p:spPr>
            <a:xfrm>
              <a:off x="6635643" y="3555730"/>
              <a:ext cx="695434" cy="552807"/>
            </a:xfrm>
            <a:prstGeom prst="rect">
              <a:avLst/>
            </a:prstGeom>
          </p:spPr>
        </p:pic>
      </p:grpSp>
      <p:pic>
        <p:nvPicPr>
          <p:cNvPr id="33" name="Picture 32">
            <a:extLst>
              <a:ext uri="{FF2B5EF4-FFF2-40B4-BE49-F238E27FC236}">
                <a16:creationId xmlns:a16="http://schemas.microsoft.com/office/drawing/2014/main" id="{5B3E8CC8-D450-2544-9C23-C3FD8062FF4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4530041" y="3386049"/>
            <a:ext cx="877365" cy="942619"/>
          </a:xfrm>
          <a:prstGeom prst="rect">
            <a:avLst/>
          </a:prstGeom>
        </p:spPr>
      </p:pic>
      <p:pic>
        <p:nvPicPr>
          <p:cNvPr id="34" name="Picture 33">
            <a:extLst>
              <a:ext uri="{FF2B5EF4-FFF2-40B4-BE49-F238E27FC236}">
                <a16:creationId xmlns:a16="http://schemas.microsoft.com/office/drawing/2014/main" id="{B1930284-5D56-EF46-9433-86AAE3F24F2F}"/>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6275752" y="3410585"/>
            <a:ext cx="821669" cy="893547"/>
          </a:xfrm>
          <a:prstGeom prst="rect">
            <a:avLst/>
          </a:prstGeom>
        </p:spPr>
      </p:pic>
      <p:pic>
        <p:nvPicPr>
          <p:cNvPr id="35" name="Picture 34">
            <a:extLst>
              <a:ext uri="{FF2B5EF4-FFF2-40B4-BE49-F238E27FC236}">
                <a16:creationId xmlns:a16="http://schemas.microsoft.com/office/drawing/2014/main" id="{D9704B1E-D554-1C4D-92D4-D6FF075E792A}"/>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0025907" y="5320642"/>
            <a:ext cx="1626293" cy="53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Android_robot.png">
            <a:extLst>
              <a:ext uri="{FF2B5EF4-FFF2-40B4-BE49-F238E27FC236}">
                <a16:creationId xmlns:a16="http://schemas.microsoft.com/office/drawing/2014/main" id="{A74F022B-65E9-DE48-8A45-26C731B5C974}"/>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093470" y="5190070"/>
            <a:ext cx="672503" cy="79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B488F37C-2E00-F441-8434-AA9F482F897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143135" y="5332682"/>
            <a:ext cx="2388066" cy="511729"/>
          </a:xfrm>
          <a:prstGeom prst="rect">
            <a:avLst/>
          </a:prstGeom>
        </p:spPr>
      </p:pic>
      <p:pic>
        <p:nvPicPr>
          <p:cNvPr id="38" name="Picture 37">
            <a:extLst>
              <a:ext uri="{FF2B5EF4-FFF2-40B4-BE49-F238E27FC236}">
                <a16:creationId xmlns:a16="http://schemas.microsoft.com/office/drawing/2014/main" id="{3B8146D5-D8B1-FB4A-90CA-6CAEF6111620}"/>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28242" y="5231935"/>
            <a:ext cx="2135396" cy="713222"/>
          </a:xfrm>
          <a:prstGeom prst="rect">
            <a:avLst/>
          </a:prstGeom>
        </p:spPr>
      </p:pic>
      <p:pic>
        <p:nvPicPr>
          <p:cNvPr id="39" name="Picture 38">
            <a:extLst>
              <a:ext uri="{FF2B5EF4-FFF2-40B4-BE49-F238E27FC236}">
                <a16:creationId xmlns:a16="http://schemas.microsoft.com/office/drawing/2014/main" id="{004F3804-AC2C-5F44-98B0-3E907EB4D34C}"/>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l="9599" t="8554" r="10280" b="12558"/>
          <a:stretch/>
        </p:blipFill>
        <p:spPr>
          <a:xfrm>
            <a:off x="513613" y="5260834"/>
            <a:ext cx="2067253" cy="655425"/>
          </a:xfrm>
          <a:prstGeom prst="rect">
            <a:avLst/>
          </a:prstGeom>
        </p:spPr>
      </p:pic>
    </p:spTree>
    <p:extLst>
      <p:ext uri="{BB962C8B-B14F-4D97-AF65-F5344CB8AC3E}">
        <p14:creationId xmlns:p14="http://schemas.microsoft.com/office/powerpoint/2010/main" val="2559294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C25192-8D5D-784C-9C3C-C9CE2E4CA45E}"/>
              </a:ext>
            </a:extLst>
          </p:cNvPr>
          <p:cNvSpPr>
            <a:spLocks noGrp="1"/>
          </p:cNvSpPr>
          <p:nvPr>
            <p:ph type="title" hasCustomPrompt="1"/>
          </p:nvPr>
        </p:nvSpPr>
        <p:spPr>
          <a:xfrm>
            <a:off x="480165" y="467206"/>
            <a:ext cx="9591883" cy="699586"/>
          </a:xfrm>
        </p:spPr>
        <p:txBody>
          <a:bodyPr>
            <a:normAutofit/>
          </a:bodyPr>
          <a:lstStyle>
            <a:lvl1pPr>
              <a:defRPr sz="2800"/>
            </a:lvl1pPr>
          </a:lstStyle>
          <a:p>
            <a:r>
              <a:rPr lang="en-GB" dirty="0"/>
              <a:t>Charity logos</a:t>
            </a:r>
            <a:endParaRPr lang="en-US" dirty="0"/>
          </a:p>
        </p:txBody>
      </p:sp>
      <p:cxnSp>
        <p:nvCxnSpPr>
          <p:cNvPr id="11" name="Straight Connector 10">
            <a:extLst>
              <a:ext uri="{FF2B5EF4-FFF2-40B4-BE49-F238E27FC236}">
                <a16:creationId xmlns:a16="http://schemas.microsoft.com/office/drawing/2014/main" id="{B454D848-09F7-EC42-B062-DDF5D10162BC}"/>
              </a:ext>
            </a:extLst>
          </p:cNvPr>
          <p:cNvCxnSpPr>
            <a:cxnSpLocks/>
          </p:cNvCxnSpPr>
          <p:nvPr userDrawn="1"/>
        </p:nvCxnSpPr>
        <p:spPr>
          <a:xfrm>
            <a:off x="480165" y="1177447"/>
            <a:ext cx="1123167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6B92C77F-4186-E64A-82DF-D2E1207BEFA3}"/>
              </a:ext>
            </a:extLst>
          </p:cNvPr>
          <p:cNvSpPr>
            <a:spLocks noGrp="1"/>
          </p:cNvSpPr>
          <p:nvPr>
            <p:ph type="body" sz="quarter" idx="11" hasCustomPrompt="1"/>
          </p:nvPr>
        </p:nvSpPr>
        <p:spPr>
          <a:xfrm>
            <a:off x="480164" y="6375400"/>
            <a:ext cx="11231671" cy="275921"/>
          </a:xfrm>
        </p:spPr>
        <p:txBody>
          <a:bodyPr>
            <a:noAutofit/>
          </a:bodyPr>
          <a:lstStyle>
            <a:lvl1pPr marL="0" indent="0" algn="l">
              <a:buNone/>
              <a:defRPr sz="1200">
                <a:solidFill>
                  <a:schemeClr val="bg1">
                    <a:lumMod val="50000"/>
                  </a:schemeClr>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dirty="0"/>
              <a:t>Presentation title</a:t>
            </a:r>
            <a:endParaRPr lang="en-US" dirty="0"/>
          </a:p>
        </p:txBody>
      </p:sp>
      <p:pic>
        <p:nvPicPr>
          <p:cNvPr id="6" name="Picture 5" descr="Logo&#10;&#10;Description automatically generated">
            <a:extLst>
              <a:ext uri="{FF2B5EF4-FFF2-40B4-BE49-F238E27FC236}">
                <a16:creationId xmlns:a16="http://schemas.microsoft.com/office/drawing/2014/main" id="{30E53C6E-158A-FF43-8B7E-BC27558CD0C4}"/>
              </a:ext>
            </a:extLst>
          </p:cNvPr>
          <p:cNvPicPr>
            <a:picLocks noChangeAspect="1"/>
          </p:cNvPicPr>
          <p:nvPr userDrawn="1"/>
        </p:nvPicPr>
        <p:blipFill>
          <a:blip r:embed="rId2"/>
          <a:stretch>
            <a:fillRect/>
          </a:stretch>
        </p:blipFill>
        <p:spPr>
          <a:xfrm>
            <a:off x="10065962" y="294290"/>
            <a:ext cx="1769584" cy="819807"/>
          </a:xfrm>
          <a:prstGeom prst="rect">
            <a:avLst/>
          </a:prstGeom>
        </p:spPr>
      </p:pic>
      <p:pic>
        <p:nvPicPr>
          <p:cNvPr id="7" name="Picture 2" descr="Depression Support &amp; Education Services - Aware">
            <a:extLst>
              <a:ext uri="{FF2B5EF4-FFF2-40B4-BE49-F238E27FC236}">
                <a16:creationId xmlns:a16="http://schemas.microsoft.com/office/drawing/2014/main" id="{1BA3E1F7-A6C1-044D-92B9-43F2D6DAE8F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03467" y="3169151"/>
            <a:ext cx="2048410" cy="5776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arnardos logo | Irish Internet Association">
            <a:extLst>
              <a:ext uri="{FF2B5EF4-FFF2-40B4-BE49-F238E27FC236}">
                <a16:creationId xmlns:a16="http://schemas.microsoft.com/office/drawing/2014/main" id="{CF1D476C-4E7F-1B4F-82CF-A143C8A4746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80165" y="2988822"/>
            <a:ext cx="1762156" cy="938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Jigsaw National logo – Alcohol Forum">
            <a:extLst>
              <a:ext uri="{FF2B5EF4-FFF2-40B4-BE49-F238E27FC236}">
                <a16:creationId xmlns:a16="http://schemas.microsoft.com/office/drawing/2014/main" id="{B526394F-0D4C-6941-82B5-EF7267F965B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80838" y="4447089"/>
            <a:ext cx="1645376" cy="6788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aby Elegance And Temple Street Foundation -">
            <a:extLst>
              <a:ext uri="{FF2B5EF4-FFF2-40B4-BE49-F238E27FC236}">
                <a16:creationId xmlns:a16="http://schemas.microsoft.com/office/drawing/2014/main" id="{959654DD-FFCC-AD4C-8759-2E307649587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9503204" y="2988822"/>
            <a:ext cx="2075425" cy="9382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Barretstown | Rebuilding Lives Affected by Childhood Illness">
            <a:extLst>
              <a:ext uri="{FF2B5EF4-FFF2-40B4-BE49-F238E27FC236}">
                <a16:creationId xmlns:a16="http://schemas.microsoft.com/office/drawing/2014/main" id="{83B4C910-0F8F-7047-B590-0B037C020530}"/>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t="20049" b="20989"/>
          <a:stretch/>
        </p:blipFill>
        <p:spPr bwMode="auto">
          <a:xfrm>
            <a:off x="480164" y="5675388"/>
            <a:ext cx="2192871" cy="6244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Educate Together - Patron of over 100 Equality based Irish Schools">
            <a:extLst>
              <a:ext uri="{FF2B5EF4-FFF2-40B4-BE49-F238E27FC236}">
                <a16:creationId xmlns:a16="http://schemas.microsoft.com/office/drawing/2014/main" id="{5C55D4FD-D248-FA4D-8AAB-41A8DFA444F8}"/>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9840562" y="4474302"/>
            <a:ext cx="1363970" cy="6244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Pieta Logo">
            <a:extLst>
              <a:ext uri="{FF2B5EF4-FFF2-40B4-BE49-F238E27FC236}">
                <a16:creationId xmlns:a16="http://schemas.microsoft.com/office/drawing/2014/main" id="{497ADFFC-6D6C-194D-8F13-1351106FE7EC}"/>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9769199" y="5643703"/>
            <a:ext cx="1506695" cy="6878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spunout - Ireland&amp;#39;s Youth Information Website">
            <a:extLst>
              <a:ext uri="{FF2B5EF4-FFF2-40B4-BE49-F238E27FC236}">
                <a16:creationId xmlns:a16="http://schemas.microsoft.com/office/drawing/2014/main" id="{1E9FD370-8028-3C41-B70B-881A85E6D017}"/>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3400428" y="1972909"/>
            <a:ext cx="1946402" cy="4664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descr="A Lust For Life - Home | Facebook">
            <a:extLst>
              <a:ext uri="{FF2B5EF4-FFF2-40B4-BE49-F238E27FC236}">
                <a16:creationId xmlns:a16="http://schemas.microsoft.com/office/drawing/2014/main" id="{13B14DEA-9F3E-9744-ACAF-35F147A283DC}"/>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27449" y="1671016"/>
            <a:ext cx="1070244" cy="10702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Welcome to ReachOut.com | ReachOut Australia">
            <a:extLst>
              <a:ext uri="{FF2B5EF4-FFF2-40B4-BE49-F238E27FC236}">
                <a16:creationId xmlns:a16="http://schemas.microsoft.com/office/drawing/2014/main" id="{6F81D2A6-3322-1445-943A-9C15CDA68957}"/>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3899794" y="4480451"/>
            <a:ext cx="1029722" cy="6121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Women's Aid Ireland (@Womens_Aid) | Twitter">
            <a:extLst>
              <a:ext uri="{FF2B5EF4-FFF2-40B4-BE49-F238E27FC236}">
                <a16:creationId xmlns:a16="http://schemas.microsoft.com/office/drawing/2014/main" id="{4D909E77-DC84-8940-A204-5D02E39038F8}"/>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9877302" y="1874331"/>
            <a:ext cx="1327230" cy="663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Donate | Dublin Rape Crisis Centre">
            <a:extLst>
              <a:ext uri="{FF2B5EF4-FFF2-40B4-BE49-F238E27FC236}">
                <a16:creationId xmlns:a16="http://schemas.microsoft.com/office/drawing/2014/main" id="{8595FCA0-5DC4-2346-B185-D1612523CE9A}"/>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213023" y="3043449"/>
            <a:ext cx="829036" cy="8290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TUSLA gets warnings of potential risks to kids in Ireland every 10 minutes  - Irish Mirror Online">
            <a:extLst>
              <a:ext uri="{FF2B5EF4-FFF2-40B4-BE49-F238E27FC236}">
                <a16:creationId xmlns:a16="http://schemas.microsoft.com/office/drawing/2014/main" id="{CEE8324C-9DDE-D343-A174-4A25EBA921F1}"/>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6849565" y="1784490"/>
            <a:ext cx="1525002" cy="8432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8" descr="Microsoft Customer Story-Make-A-Wish® Foundation finds efficiency during  the COVID-19 pandemic—and beyond">
            <a:extLst>
              <a:ext uri="{FF2B5EF4-FFF2-40B4-BE49-F238E27FC236}">
                <a16:creationId xmlns:a16="http://schemas.microsoft.com/office/drawing/2014/main" id="{70478813-6799-BB4A-99BE-4936779C3FB5}"/>
              </a:ext>
            </a:extLst>
          </p:cNvPr>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t="30364" b="36527"/>
          <a:stretch/>
        </p:blipFill>
        <p:spPr bwMode="auto">
          <a:xfrm>
            <a:off x="6503096" y="4494539"/>
            <a:ext cx="1763886" cy="5839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4" descr="Irish Cancer Society statement about €6 million bequest | Irish Cancer  Society">
            <a:extLst>
              <a:ext uri="{FF2B5EF4-FFF2-40B4-BE49-F238E27FC236}">
                <a16:creationId xmlns:a16="http://schemas.microsoft.com/office/drawing/2014/main" id="{A2B53339-2F93-D645-8401-99F837359328}"/>
              </a:ext>
            </a:extLst>
          </p:cNvPr>
          <p:cNvPicPr>
            <a:picLocks noChangeAspect="1" noChangeArrowheads="1"/>
          </p:cNvPicPr>
          <p:nvPr userDrawn="1"/>
        </p:nvPicPr>
        <p:blipFill rotWithShape="1">
          <a:blip r:embed="rId17" cstate="screen">
            <a:extLst>
              <a:ext uri="{28A0092B-C50C-407E-A947-70E740481C1C}">
                <a14:useLocalDpi xmlns:a14="http://schemas.microsoft.com/office/drawing/2010/main"/>
              </a:ext>
            </a:extLst>
          </a:blip>
          <a:srcRect/>
          <a:stretch/>
        </p:blipFill>
        <p:spPr bwMode="auto">
          <a:xfrm>
            <a:off x="6954785" y="5675388"/>
            <a:ext cx="1693337" cy="6244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descr="LauraLynn Ireland's Children's Hospice | Online Fundraising">
            <a:extLst>
              <a:ext uri="{FF2B5EF4-FFF2-40B4-BE49-F238E27FC236}">
                <a16:creationId xmlns:a16="http://schemas.microsoft.com/office/drawing/2014/main" id="{A7DBE413-5280-0246-B518-17703A26D55E}"/>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794112" y="5675388"/>
            <a:ext cx="2039596" cy="62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5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E30D58-5008-324E-B603-C14E37359EBD}"/>
              </a:ext>
            </a:extLst>
          </p:cNvPr>
          <p:cNvPicPr>
            <a:picLocks noChangeAspect="1"/>
          </p:cNvPicPr>
          <p:nvPr userDrawn="1"/>
        </p:nvPicPr>
        <p:blipFill>
          <a:blip r:embed="rId2"/>
          <a:srcRect/>
          <a:stretch/>
        </p:blipFill>
        <p:spPr>
          <a:xfrm>
            <a:off x="247652" y="1443826"/>
            <a:ext cx="11696696" cy="5137531"/>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141099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E30D58-5008-324E-B603-C14E37359EBD}"/>
              </a:ext>
            </a:extLst>
          </p:cNvPr>
          <p:cNvPicPr>
            <a:picLocks noChangeAspect="1"/>
          </p:cNvPicPr>
          <p:nvPr userDrawn="1"/>
        </p:nvPicPr>
        <p:blipFill>
          <a:blip r:embed="rId2"/>
          <a:srcRect/>
          <a:stretch/>
        </p:blipFill>
        <p:spPr>
          <a:xfrm>
            <a:off x="247652" y="1443826"/>
            <a:ext cx="11696696" cy="5137531"/>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319842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descr="A person smiling at the camera&#10;&#10;Description automatically generated with low confidence">
            <a:extLst>
              <a:ext uri="{FF2B5EF4-FFF2-40B4-BE49-F238E27FC236}">
                <a16:creationId xmlns:a16="http://schemas.microsoft.com/office/drawing/2014/main" id="{74E30D58-5008-324E-B603-C14E37359E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7650" y="1421792"/>
            <a:ext cx="11696700" cy="5181600"/>
          </a:xfrm>
          <a:prstGeom prst="rect">
            <a:avLst/>
          </a:prstGeom>
        </p:spPr>
      </p:pic>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3"/>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74139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F9D72-FE5C-8148-94F3-F39B457D0C48}"/>
              </a:ext>
            </a:extLst>
          </p:cNvPr>
          <p:cNvSpPr>
            <a:spLocks noGrp="1"/>
          </p:cNvSpPr>
          <p:nvPr>
            <p:ph type="pic" sz="quarter" idx="11"/>
          </p:nvPr>
        </p:nvSpPr>
        <p:spPr>
          <a:xfrm>
            <a:off x="247650" y="1422400"/>
            <a:ext cx="11696700" cy="5181600"/>
          </a:xfrm>
        </p:spPr>
        <p:txBody>
          <a:bodyPr/>
          <a:lstStyle/>
          <a:p>
            <a:endParaRPr lang="en-US"/>
          </a:p>
        </p:txBody>
      </p:sp>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7027102"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7027102"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5" y="5875338"/>
            <a:ext cx="7027102"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CFCFF910-3B66-384A-B600-77A13AB188D6}"/>
              </a:ext>
            </a:extLst>
          </p:cNvPr>
          <p:cNvPicPr>
            <a:picLocks noChangeAspect="1"/>
          </p:cNvPicPr>
          <p:nvPr userDrawn="1"/>
        </p:nvPicPr>
        <p:blipFill>
          <a:blip r:embed="rId2"/>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379677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B57EEFB-C55D-3E4E-A8F6-EBCB42F28F5C}"/>
              </a:ext>
            </a:extLst>
          </p:cNvPr>
          <p:cNvSpPr>
            <a:spLocks noGrp="1"/>
          </p:cNvSpPr>
          <p:nvPr>
            <p:ph type="pic" sz="quarter" idx="11"/>
          </p:nvPr>
        </p:nvSpPr>
        <p:spPr>
          <a:xfrm>
            <a:off x="276225" y="1422400"/>
            <a:ext cx="11698288" cy="5203825"/>
          </a:xfrm>
        </p:spPr>
        <p:txBody>
          <a:bodyPr/>
          <a:lstStyle/>
          <a:p>
            <a:endParaRPr lang="en-US"/>
          </a:p>
        </p:txBody>
      </p:sp>
      <p:sp>
        <p:nvSpPr>
          <p:cNvPr id="4" name="Rectangle 3">
            <a:extLst>
              <a:ext uri="{FF2B5EF4-FFF2-40B4-BE49-F238E27FC236}">
                <a16:creationId xmlns:a16="http://schemas.microsoft.com/office/drawing/2014/main" id="{5E56BD7E-E9A8-B840-9498-2F989F019885}"/>
              </a:ext>
            </a:extLst>
          </p:cNvPr>
          <p:cNvSpPr/>
          <p:nvPr userDrawn="1"/>
        </p:nvSpPr>
        <p:spPr>
          <a:xfrm>
            <a:off x="275572" y="1421792"/>
            <a:ext cx="11699309" cy="5204476"/>
          </a:xfrm>
          <a:prstGeom prst="rect">
            <a:avLst/>
          </a:prstGeom>
          <a:solidFill>
            <a:srgbClr val="F5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AD1FE-9D5F-BE47-965D-EB705491CEE6}"/>
              </a:ext>
            </a:extLst>
          </p:cNvPr>
          <p:cNvSpPr>
            <a:spLocks noGrp="1"/>
          </p:cNvSpPr>
          <p:nvPr>
            <p:ph type="ctrTitle"/>
          </p:nvPr>
        </p:nvSpPr>
        <p:spPr>
          <a:xfrm>
            <a:off x="651353" y="1886015"/>
            <a:ext cx="9144000" cy="2592888"/>
          </a:xfrm>
        </p:spPr>
        <p:txBody>
          <a:bodyPr anchor="t"/>
          <a:lstStyle>
            <a:lvl1pPr algn="l">
              <a:defRPr sz="6000">
                <a:solidFill>
                  <a:schemeClr val="accent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AE8107-3898-574E-B7C6-9DDE94DBF578}"/>
              </a:ext>
            </a:extLst>
          </p:cNvPr>
          <p:cNvSpPr>
            <a:spLocks noGrp="1"/>
          </p:cNvSpPr>
          <p:nvPr>
            <p:ph type="subTitle" idx="1"/>
          </p:nvPr>
        </p:nvSpPr>
        <p:spPr>
          <a:xfrm>
            <a:off x="651353" y="4735774"/>
            <a:ext cx="9144000" cy="882280"/>
          </a:xfrm>
        </p:spPr>
        <p:txBody>
          <a:bodyPr anchor="t"/>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ext Placeholder 7">
            <a:extLst>
              <a:ext uri="{FF2B5EF4-FFF2-40B4-BE49-F238E27FC236}">
                <a16:creationId xmlns:a16="http://schemas.microsoft.com/office/drawing/2014/main" id="{0BA56F19-A363-5649-BDEF-C5627B3B8EF4}"/>
              </a:ext>
            </a:extLst>
          </p:cNvPr>
          <p:cNvSpPr>
            <a:spLocks noGrp="1"/>
          </p:cNvSpPr>
          <p:nvPr>
            <p:ph type="body" sz="quarter" idx="10"/>
          </p:nvPr>
        </p:nvSpPr>
        <p:spPr>
          <a:xfrm>
            <a:off x="650876" y="5875338"/>
            <a:ext cx="9144000" cy="538162"/>
          </a:xfrm>
        </p:spPr>
        <p:txBody>
          <a:bodyPr>
            <a:normAutofit/>
          </a:bodyPr>
          <a:lstStyle>
            <a:lvl1pPr marL="0" indent="0" algn="l">
              <a:buNone/>
              <a:defRPr sz="18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28ED52A4-51E5-7D49-8A4E-B13B939C232C}"/>
              </a:ext>
            </a:extLst>
          </p:cNvPr>
          <p:cNvPicPr>
            <a:picLocks noChangeAspect="1"/>
          </p:cNvPicPr>
          <p:nvPr userDrawn="1"/>
        </p:nvPicPr>
        <p:blipFill>
          <a:blip r:embed="rId2"/>
          <a:stretch>
            <a:fillRect/>
          </a:stretch>
        </p:blipFill>
        <p:spPr>
          <a:xfrm>
            <a:off x="9684939" y="189579"/>
            <a:ext cx="2289942" cy="1060877"/>
          </a:xfrm>
          <a:prstGeom prst="rect">
            <a:avLst/>
          </a:prstGeom>
        </p:spPr>
      </p:pic>
    </p:spTree>
    <p:extLst>
      <p:ext uri="{BB962C8B-B14F-4D97-AF65-F5344CB8AC3E}">
        <p14:creationId xmlns:p14="http://schemas.microsoft.com/office/powerpoint/2010/main" val="3326907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C3775A-A36F-F74F-BA6F-5F8B8011F667}"/>
              </a:ext>
            </a:extLst>
          </p:cNvPr>
          <p:cNvSpPr>
            <a:spLocks noGrp="1"/>
          </p:cNvSpPr>
          <p:nvPr>
            <p:ph type="title"/>
          </p:nvPr>
        </p:nvSpPr>
        <p:spPr>
          <a:xfrm>
            <a:off x="325677" y="365126"/>
            <a:ext cx="9958191" cy="699586"/>
          </a:xfrm>
          <a:prstGeom prst="rect">
            <a:avLst/>
          </a:prstGeom>
        </p:spPr>
        <p:txBody>
          <a:bodyPr vert="horz" lIns="91440" tIns="45720" rIns="91440" bIns="45720" rtlCol="0" anchor="t">
            <a:normAutofit/>
          </a:bodyPr>
          <a:lstStyle/>
          <a:p>
            <a:r>
              <a:rPr lang="en-GB" dirty="0"/>
              <a:t>Title: Poppins Bold 32pt</a:t>
            </a:r>
            <a:endParaRPr lang="en-US" dirty="0"/>
          </a:p>
        </p:txBody>
      </p:sp>
      <p:sp>
        <p:nvSpPr>
          <p:cNvPr id="3" name="Text Placeholder 2">
            <a:extLst>
              <a:ext uri="{FF2B5EF4-FFF2-40B4-BE49-F238E27FC236}">
                <a16:creationId xmlns:a16="http://schemas.microsoft.com/office/drawing/2014/main" id="{075D4004-DE2C-2547-9698-3BBE985C4D3C}"/>
              </a:ext>
            </a:extLst>
          </p:cNvPr>
          <p:cNvSpPr>
            <a:spLocks noGrp="1"/>
          </p:cNvSpPr>
          <p:nvPr>
            <p:ph type="body" idx="1"/>
          </p:nvPr>
        </p:nvSpPr>
        <p:spPr>
          <a:xfrm>
            <a:off x="325677" y="1825625"/>
            <a:ext cx="11611627" cy="4351338"/>
          </a:xfrm>
          <a:prstGeom prst="rect">
            <a:avLst/>
          </a:prstGeom>
        </p:spPr>
        <p:txBody>
          <a:bodyPr vert="horz" lIns="91440" tIns="45720" rIns="91440" bIns="45720" rtlCol="0">
            <a:normAutofit/>
          </a:bodyPr>
          <a:lstStyle/>
          <a:p>
            <a:pPr lvl="0"/>
            <a:r>
              <a:rPr lang="en-GB" dirty="0"/>
              <a:t>If you require content images, you can access them from our image data base here</a:t>
            </a:r>
          </a:p>
          <a:p>
            <a:pPr lvl="0"/>
            <a:r>
              <a:rPr lang="en-GB" dirty="0"/>
              <a:t>Sub heading: Poppins Regular 28pt</a:t>
            </a:r>
          </a:p>
          <a:p>
            <a:pPr lvl="1"/>
            <a:r>
              <a:rPr lang="en-GB" dirty="0"/>
              <a:t>Sub heading second level: Poppins Regular 24pt</a:t>
            </a:r>
          </a:p>
          <a:p>
            <a:pPr lvl="2"/>
            <a:r>
              <a:rPr lang="en-GB" dirty="0"/>
              <a:t>Sub heading third level: Poppins Regular 20pt</a:t>
            </a:r>
          </a:p>
          <a:p>
            <a:pPr lvl="3"/>
            <a:r>
              <a:rPr lang="en-GB" dirty="0"/>
              <a:t>Sub heading fourth level: Poppins Regular 18pt</a:t>
            </a:r>
          </a:p>
          <a:p>
            <a:pPr lvl="4"/>
            <a:r>
              <a:rPr lang="en-GB" dirty="0"/>
              <a:t>Sub heading fifth level: Poppins Regular 18pt</a:t>
            </a:r>
            <a:endParaRPr lang="en-US" dirty="0"/>
          </a:p>
        </p:txBody>
      </p:sp>
      <p:sp>
        <p:nvSpPr>
          <p:cNvPr id="4" name="Date Placeholder 3">
            <a:extLst>
              <a:ext uri="{FF2B5EF4-FFF2-40B4-BE49-F238E27FC236}">
                <a16:creationId xmlns:a16="http://schemas.microsoft.com/office/drawing/2014/main" id="{0B15A6F0-DBA1-6E48-9532-F22329146BFD}"/>
              </a:ext>
            </a:extLst>
          </p:cNvPr>
          <p:cNvSpPr>
            <a:spLocks noGrp="1"/>
          </p:cNvSpPr>
          <p:nvPr>
            <p:ph type="dt" sz="half" idx="2"/>
          </p:nvPr>
        </p:nvSpPr>
        <p:spPr>
          <a:xfrm>
            <a:off x="325677" y="6356350"/>
            <a:ext cx="11611627"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endParaRPr lang="en-US" dirty="0"/>
          </a:p>
        </p:txBody>
      </p:sp>
      <p:sp>
        <p:nvSpPr>
          <p:cNvPr id="14" name="Footer Placeholder 13">
            <a:extLst>
              <a:ext uri="{FF2B5EF4-FFF2-40B4-BE49-F238E27FC236}">
                <a16:creationId xmlns:a16="http://schemas.microsoft.com/office/drawing/2014/main" id="{4D9861F9-BB0E-0341-8F3B-F3475CC1E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endParaRPr lang="en-US" dirty="0"/>
          </a:p>
        </p:txBody>
      </p:sp>
    </p:spTree>
    <p:extLst>
      <p:ext uri="{BB962C8B-B14F-4D97-AF65-F5344CB8AC3E}">
        <p14:creationId xmlns:p14="http://schemas.microsoft.com/office/powerpoint/2010/main" val="498684787"/>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80" r:id="rId3"/>
    <p:sldLayoutId id="2147483678" r:id="rId4"/>
    <p:sldLayoutId id="2147483679" r:id="rId5"/>
    <p:sldLayoutId id="2147483697" r:id="rId6"/>
    <p:sldLayoutId id="2147483663" r:id="rId7"/>
    <p:sldLayoutId id="2147483675" r:id="rId8"/>
    <p:sldLayoutId id="2147483661" r:id="rId9"/>
    <p:sldLayoutId id="2147483660" r:id="rId10"/>
    <p:sldLayoutId id="2147483659" r:id="rId11"/>
    <p:sldLayoutId id="2147483656" r:id="rId12"/>
    <p:sldLayoutId id="2147483681" r:id="rId13"/>
    <p:sldLayoutId id="2147483657" r:id="rId14"/>
    <p:sldLayoutId id="2147483658" r:id="rId15"/>
    <p:sldLayoutId id="2147483682" r:id="rId16"/>
    <p:sldLayoutId id="2147483671" r:id="rId17"/>
    <p:sldLayoutId id="2147483667" r:id="rId18"/>
    <p:sldLayoutId id="2147483683" r:id="rId19"/>
    <p:sldLayoutId id="2147483668" r:id="rId20"/>
    <p:sldLayoutId id="2147483669" r:id="rId21"/>
    <p:sldLayoutId id="2147483670" r:id="rId22"/>
    <p:sldLayoutId id="2147483664" r:id="rId23"/>
    <p:sldLayoutId id="2147483650" r:id="rId24"/>
    <p:sldLayoutId id="2147483665" r:id="rId25"/>
    <p:sldLayoutId id="2147483666" r:id="rId26"/>
    <p:sldLayoutId id="2147483651" r:id="rId27"/>
    <p:sldLayoutId id="2147483652" r:id="rId28"/>
    <p:sldLayoutId id="2147483653" r:id="rId29"/>
    <p:sldLayoutId id="2147483654" r:id="rId30"/>
    <p:sldLayoutId id="2147483655" r:id="rId31"/>
    <p:sldLayoutId id="2147483686" r:id="rId32"/>
    <p:sldLayoutId id="2147483687" r:id="rId33"/>
    <p:sldLayoutId id="2147483688" r:id="rId34"/>
    <p:sldLayoutId id="2147483689" r:id="rId35"/>
    <p:sldLayoutId id="2147483690" r:id="rId36"/>
    <p:sldLayoutId id="2147483691" r:id="rId37"/>
    <p:sldLayoutId id="2147483695" r:id="rId38"/>
    <p:sldLayoutId id="2147483696" r:id="rId39"/>
    <p:sldLayoutId id="2147483692" r:id="rId40"/>
    <p:sldLayoutId id="2147483693" r:id="rId41"/>
    <p:sldLayoutId id="2147483694" r:id="rId42"/>
  </p:sldLayoutIdLst>
  <p:hf hdr="0" ftr="0" dt="0"/>
  <p:txStyles>
    <p:titleStyle>
      <a:lvl1pPr algn="l" defTabSz="914400" rtl="0" eaLnBrk="1" latinLnBrk="0" hangingPunct="1">
        <a:lnSpc>
          <a:spcPct val="90000"/>
        </a:lnSpc>
        <a:spcBef>
          <a:spcPct val="0"/>
        </a:spcBef>
        <a:buNone/>
        <a:defRPr sz="32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B191-2B01-9D4A-B79D-6542B05276AF}"/>
              </a:ext>
            </a:extLst>
          </p:cNvPr>
          <p:cNvSpPr>
            <a:spLocks noGrp="1"/>
          </p:cNvSpPr>
          <p:nvPr>
            <p:ph type="ctrTitle"/>
          </p:nvPr>
        </p:nvSpPr>
        <p:spPr/>
        <p:txBody>
          <a:bodyPr/>
          <a:lstStyle/>
          <a:p>
            <a:pPr algn="ctr"/>
            <a:r>
              <a:rPr lang="en-US" dirty="0"/>
              <a:t>Exclusion and Inclusion </a:t>
            </a:r>
          </a:p>
        </p:txBody>
      </p:sp>
    </p:spTree>
    <p:extLst>
      <p:ext uri="{BB962C8B-B14F-4D97-AF65-F5344CB8AC3E}">
        <p14:creationId xmlns:p14="http://schemas.microsoft.com/office/powerpoint/2010/main" val="386490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0833-B6CB-57A3-31D0-602509277444}"/>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a:latin typeface="+mj-lt"/>
                <a:cs typeface="+mj-cs"/>
              </a:rPr>
              <a:t>Contact Childline </a:t>
            </a:r>
          </a:p>
        </p:txBody>
      </p:sp>
      <p:pic>
        <p:nvPicPr>
          <p:cNvPr id="3" name="Picture 2">
            <a:extLst>
              <a:ext uri="{FF2B5EF4-FFF2-40B4-BE49-F238E27FC236}">
                <a16:creationId xmlns:a16="http://schemas.microsoft.com/office/drawing/2014/main" id="{68CF7557-FB23-9FDB-A6DB-DEEBC8A04F16}"/>
              </a:ext>
            </a:extLst>
          </p:cNvPr>
          <p:cNvPicPr>
            <a:picLocks noChangeAspect="1"/>
          </p:cNvPicPr>
          <p:nvPr/>
        </p:nvPicPr>
        <p:blipFill rotWithShape="1">
          <a:blip r:embed="rId2"/>
          <a:srcRect l="25558" r="2443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 Placeholder 3">
            <a:extLst>
              <a:ext uri="{FF2B5EF4-FFF2-40B4-BE49-F238E27FC236}">
                <a16:creationId xmlns:a16="http://schemas.microsoft.com/office/drawing/2014/main" id="{6D9678C3-3FE1-EFCE-06FF-89B364B24B2D}"/>
              </a:ext>
            </a:extLst>
          </p:cNvPr>
          <p:cNvSpPr>
            <a:spLocks noGrp="1"/>
          </p:cNvSpPr>
          <p:nvPr>
            <p:ph type="body" sz="quarter" idx="11"/>
          </p:nvPr>
        </p:nvSpPr>
        <p:spPr>
          <a:xfrm>
            <a:off x="6417734" y="2614612"/>
            <a:ext cx="5291663" cy="3752849"/>
          </a:xfrm>
        </p:spPr>
        <p:txBody>
          <a:bodyPr vert="horz" lIns="91440" tIns="45720" rIns="91440" bIns="45720" rtlCol="0">
            <a:normAutofit/>
          </a:bodyPr>
          <a:lstStyle/>
          <a:p>
            <a:pPr indent="-228600">
              <a:buFont typeface="Arial" panose="020B0604020202020204" pitchFamily="34" charset="0"/>
              <a:buChar char="•"/>
            </a:pPr>
            <a:r>
              <a:rPr lang="en-US" sz="1800">
                <a:solidFill>
                  <a:schemeClr val="tx1"/>
                </a:solidFill>
                <a:latin typeface="+mn-lt"/>
                <a:cs typeface="+mn-cs"/>
              </a:rPr>
              <a:t>24 hours, 365 days </a:t>
            </a:r>
          </a:p>
          <a:p>
            <a:pPr indent="-228600">
              <a:buFont typeface="Arial" panose="020B0604020202020204" pitchFamily="34" charset="0"/>
              <a:buChar char="•"/>
            </a:pPr>
            <a:r>
              <a:rPr lang="en-US" sz="1800">
                <a:solidFill>
                  <a:schemeClr val="tx1"/>
                </a:solidFill>
                <a:latin typeface="+mn-lt"/>
                <a:cs typeface="+mn-cs"/>
              </a:rPr>
              <a:t>FREE</a:t>
            </a:r>
          </a:p>
          <a:p>
            <a:pPr indent="-228600">
              <a:buFont typeface="Arial" panose="020B0604020202020204" pitchFamily="34" charset="0"/>
              <a:buChar char="•"/>
            </a:pPr>
            <a:r>
              <a:rPr lang="en-US" sz="1800">
                <a:solidFill>
                  <a:schemeClr val="tx1"/>
                </a:solidFill>
                <a:latin typeface="+mn-lt"/>
                <a:cs typeface="+mn-cs"/>
              </a:rPr>
              <a:t>Confidential </a:t>
            </a:r>
          </a:p>
          <a:p>
            <a:pPr indent="-228600">
              <a:buFont typeface="Arial" panose="020B0604020202020204" pitchFamily="34" charset="0"/>
              <a:buChar char="•"/>
            </a:pPr>
            <a:r>
              <a:rPr lang="en-US" sz="1800">
                <a:solidFill>
                  <a:schemeClr val="tx1"/>
                </a:solidFill>
                <a:latin typeface="+mn-lt"/>
                <a:cs typeface="+mn-cs"/>
              </a:rPr>
              <a:t>Non-Judgmental </a:t>
            </a:r>
          </a:p>
          <a:p>
            <a:pPr indent="-228600">
              <a:buFont typeface="Arial" panose="020B0604020202020204" pitchFamily="34" charset="0"/>
              <a:buChar char="•"/>
            </a:pPr>
            <a:r>
              <a:rPr lang="en-US" sz="1800">
                <a:solidFill>
                  <a:schemeClr val="tx1"/>
                </a:solidFill>
                <a:latin typeface="+mn-lt"/>
                <a:cs typeface="+mn-cs"/>
              </a:rPr>
              <a:t>Call 1800 66 66 66</a:t>
            </a:r>
          </a:p>
        </p:txBody>
      </p:sp>
    </p:spTree>
    <p:extLst>
      <p:ext uri="{BB962C8B-B14F-4D97-AF65-F5344CB8AC3E}">
        <p14:creationId xmlns:p14="http://schemas.microsoft.com/office/powerpoint/2010/main" val="185045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06AF-3B35-D239-EE49-F6E401902B0A}"/>
              </a:ext>
            </a:extLst>
          </p:cNvPr>
          <p:cNvSpPr>
            <a:spLocks noGrp="1"/>
          </p:cNvSpPr>
          <p:nvPr>
            <p:ph type="title"/>
          </p:nvPr>
        </p:nvSpPr>
        <p:spPr/>
        <p:txBody>
          <a:bodyPr/>
          <a:lstStyle/>
          <a:p>
            <a:r>
              <a:rPr lang="en-IE" dirty="0"/>
              <a:t>Definition for Bullying </a:t>
            </a:r>
          </a:p>
        </p:txBody>
      </p:sp>
      <p:sp>
        <p:nvSpPr>
          <p:cNvPr id="3" name="Content Placeholder 2">
            <a:extLst>
              <a:ext uri="{FF2B5EF4-FFF2-40B4-BE49-F238E27FC236}">
                <a16:creationId xmlns:a16="http://schemas.microsoft.com/office/drawing/2014/main" id="{B7BF4812-6272-38C7-4F0F-94DE30E7D02F}"/>
              </a:ext>
            </a:extLst>
          </p:cNvPr>
          <p:cNvSpPr>
            <a:spLocks noGrp="1"/>
          </p:cNvSpPr>
          <p:nvPr>
            <p:ph idx="1"/>
          </p:nvPr>
        </p:nvSpPr>
        <p:spPr/>
        <p:txBody>
          <a:bodyPr>
            <a:normAutofit/>
          </a:bodyPr>
          <a:lstStyle/>
          <a:p>
            <a:pPr marL="0" indent="0" algn="ctr">
              <a:buNone/>
            </a:pPr>
            <a:r>
              <a:rPr lang="en-GB" dirty="0"/>
              <a:t>‘Bullying is in-person and online behaviour between children</a:t>
            </a:r>
          </a:p>
          <a:p>
            <a:pPr marL="0" indent="0" algn="ctr">
              <a:buNone/>
            </a:pPr>
            <a:r>
              <a:rPr lang="en-GB" dirty="0"/>
              <a:t>and young people within a social network that causes physical, emotional, or social harm to targeted young people. It is characterised by an imbalance of power that is enabled or inhibited by the social and institutional norms and context of schools/organisations and the education system. Bullying implies an absence of effective responses and care towards the target by peers and adults.’</a:t>
            </a:r>
          </a:p>
          <a:p>
            <a:pPr marL="0" indent="0" algn="ctr">
              <a:buNone/>
            </a:pPr>
            <a:r>
              <a:rPr lang="en-GB" dirty="0"/>
              <a:t>UNESCO 2020</a:t>
            </a:r>
            <a:endParaRPr lang="en-IE" dirty="0"/>
          </a:p>
        </p:txBody>
      </p:sp>
    </p:spTree>
    <p:extLst>
      <p:ext uri="{BB962C8B-B14F-4D97-AF65-F5344CB8AC3E}">
        <p14:creationId xmlns:p14="http://schemas.microsoft.com/office/powerpoint/2010/main" val="387858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0833-B6CB-57A3-31D0-602509277444}"/>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The Dangers of Exclusion</a:t>
            </a:r>
          </a:p>
        </p:txBody>
      </p:sp>
      <p:sp>
        <p:nvSpPr>
          <p:cNvPr id="4" name="Text Placeholder 3">
            <a:extLst>
              <a:ext uri="{FF2B5EF4-FFF2-40B4-BE49-F238E27FC236}">
                <a16:creationId xmlns:a16="http://schemas.microsoft.com/office/drawing/2014/main" id="{6D9678C3-3FE1-EFCE-06FF-89B364B24B2D}"/>
              </a:ext>
            </a:extLst>
          </p:cNvPr>
          <p:cNvSpPr>
            <a:spLocks noGrp="1"/>
          </p:cNvSpPr>
          <p:nvPr>
            <p:ph type="body" sz="quarter" idx="11"/>
          </p:nvPr>
        </p:nvSpPr>
        <p:spPr>
          <a:xfrm>
            <a:off x="643469" y="1782981"/>
            <a:ext cx="4008384" cy="4393982"/>
          </a:xfrm>
        </p:spPr>
        <p:txBody>
          <a:bodyPr vert="horz" lIns="91440" tIns="45720" rIns="91440" bIns="45720" rtlCol="0">
            <a:normAutofit/>
          </a:bodyPr>
          <a:lstStyle/>
          <a:p>
            <a:pPr indent="-228600">
              <a:buFont typeface="Arial" panose="020B0604020202020204" pitchFamily="34" charset="0"/>
              <a:buChar char="•"/>
            </a:pPr>
            <a:r>
              <a:rPr lang="en-GB" sz="2000" dirty="0">
                <a:solidFill>
                  <a:schemeClr val="tx1"/>
                </a:solidFill>
                <a:latin typeface="+mn-lt"/>
                <a:cs typeface="+mn-cs"/>
              </a:rPr>
              <a:t>Many people assume that social exclusion and rejection are expected parts of growing up and are not really bullying. </a:t>
            </a:r>
          </a:p>
          <a:p>
            <a:endParaRPr lang="en-GB" sz="2000" dirty="0">
              <a:solidFill>
                <a:schemeClr val="tx1"/>
              </a:solidFill>
              <a:latin typeface="+mn-lt"/>
              <a:cs typeface="+mn-cs"/>
            </a:endParaRPr>
          </a:p>
          <a:p>
            <a:pPr indent="-228600">
              <a:buFont typeface="Arial" panose="020B0604020202020204" pitchFamily="34" charset="0"/>
              <a:buChar char="•"/>
            </a:pPr>
            <a:r>
              <a:rPr lang="en-GB" sz="2000" dirty="0">
                <a:solidFill>
                  <a:schemeClr val="tx1"/>
                </a:solidFill>
                <a:latin typeface="+mn-lt"/>
                <a:cs typeface="+mn-cs"/>
              </a:rPr>
              <a:t>It is true that not all instances of rejection or exclusion are bullying</a:t>
            </a:r>
          </a:p>
          <a:p>
            <a:endParaRPr lang="en-US" sz="2000" dirty="0">
              <a:solidFill>
                <a:schemeClr val="tx1"/>
              </a:solidFill>
              <a:latin typeface="+mn-lt"/>
              <a:cs typeface="+mn-cs"/>
            </a:endParaRPr>
          </a:p>
        </p:txBody>
      </p:sp>
      <p:pic>
        <p:nvPicPr>
          <p:cNvPr id="5" name="Content Placeholder 4">
            <a:extLst>
              <a:ext uri="{FF2B5EF4-FFF2-40B4-BE49-F238E27FC236}">
                <a16:creationId xmlns:a16="http://schemas.microsoft.com/office/drawing/2014/main" id="{71614C26-824C-18C5-A8D5-A1CE85A5D6C6}"/>
              </a:ext>
            </a:extLst>
          </p:cNvPr>
          <p:cNvPicPr>
            <a:picLocks noGrp="1" noChangeAspect="1"/>
          </p:cNvPicPr>
          <p:nvPr>
            <p:ph idx="1"/>
          </p:nvPr>
        </p:nvPicPr>
        <p:blipFill>
          <a:blip r:embed="rId2"/>
          <a:stretch>
            <a:fillRect/>
          </a:stretch>
        </p:blipFill>
        <p:spPr>
          <a:xfrm>
            <a:off x="5295320" y="2033247"/>
            <a:ext cx="6253212" cy="3861360"/>
          </a:xfrm>
          <a:prstGeom prst="rect">
            <a:avLst/>
          </a:prstGeom>
        </p:spPr>
      </p:pic>
    </p:spTree>
    <p:extLst>
      <p:ext uri="{BB962C8B-B14F-4D97-AF65-F5344CB8AC3E}">
        <p14:creationId xmlns:p14="http://schemas.microsoft.com/office/powerpoint/2010/main" val="2735108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0833-B6CB-57A3-31D0-602509277444}"/>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Social Exclusion </a:t>
            </a:r>
          </a:p>
        </p:txBody>
      </p:sp>
      <p:sp>
        <p:nvSpPr>
          <p:cNvPr id="4" name="Text Placeholder 3">
            <a:extLst>
              <a:ext uri="{FF2B5EF4-FFF2-40B4-BE49-F238E27FC236}">
                <a16:creationId xmlns:a16="http://schemas.microsoft.com/office/drawing/2014/main" id="{6D9678C3-3FE1-EFCE-06FF-89B364B24B2D}"/>
              </a:ext>
            </a:extLst>
          </p:cNvPr>
          <p:cNvSpPr>
            <a:spLocks noGrp="1"/>
          </p:cNvSpPr>
          <p:nvPr>
            <p:ph type="body" sz="quarter" idx="11"/>
          </p:nvPr>
        </p:nvSpPr>
        <p:spPr>
          <a:xfrm>
            <a:off x="643469" y="1782981"/>
            <a:ext cx="10905064" cy="4393982"/>
          </a:xfrm>
        </p:spPr>
        <p:txBody>
          <a:bodyPr vert="horz" lIns="91440" tIns="45720" rIns="91440" bIns="45720" rtlCol="0">
            <a:normAutofit/>
          </a:bodyPr>
          <a:lstStyle/>
          <a:p>
            <a:pPr indent="-228600">
              <a:buFont typeface="Arial" panose="020B0604020202020204" pitchFamily="34" charset="0"/>
              <a:buChar char="•"/>
            </a:pPr>
            <a:r>
              <a:rPr lang="en-GB" sz="2000" dirty="0">
                <a:solidFill>
                  <a:schemeClr val="tx1"/>
                </a:solidFill>
                <a:latin typeface="+mn-lt"/>
                <a:cs typeface="+mn-cs"/>
              </a:rPr>
              <a:t>Social Exclusion is now recognized as a subgroup of bullying. </a:t>
            </a:r>
          </a:p>
          <a:p>
            <a:pPr indent="-228600">
              <a:buFont typeface="Arial" panose="020B0604020202020204" pitchFamily="34" charset="0"/>
              <a:buChar char="•"/>
            </a:pPr>
            <a:r>
              <a:rPr lang="en-GB" sz="2000" dirty="0">
                <a:solidFill>
                  <a:schemeClr val="tx1"/>
                </a:solidFill>
                <a:latin typeface="+mn-lt"/>
                <a:cs typeface="+mn-cs"/>
              </a:rPr>
              <a:t>This means that idea of excluding someone repeatedly, aggressively and on purpose with the intent to cause emotional harm to them, is right up there with verbal, physical and cyber bullying. </a:t>
            </a:r>
          </a:p>
          <a:p>
            <a:pPr indent="-228600">
              <a:buFont typeface="Arial" panose="020B0604020202020204" pitchFamily="34" charset="0"/>
              <a:buChar char="•"/>
            </a:pPr>
            <a:r>
              <a:rPr lang="en-GB" sz="2000" dirty="0">
                <a:solidFill>
                  <a:schemeClr val="tx1"/>
                </a:solidFill>
                <a:latin typeface="+mn-lt"/>
                <a:cs typeface="+mn-cs"/>
              </a:rPr>
              <a:t>Social exclusion is bullying when someone feels alone or left out because of the manipulation of their peer relationships and social status. </a:t>
            </a:r>
          </a:p>
          <a:p>
            <a:pPr indent="-228600">
              <a:buFont typeface="Arial" panose="020B0604020202020204" pitchFamily="34" charset="0"/>
              <a:buChar char="•"/>
            </a:pPr>
            <a:r>
              <a:rPr lang="en-GB" sz="2000" dirty="0">
                <a:solidFill>
                  <a:schemeClr val="tx1"/>
                </a:solidFill>
                <a:latin typeface="+mn-lt"/>
                <a:cs typeface="+mn-cs"/>
              </a:rPr>
              <a:t>Social Exclusion is not bullying when say, people make new friends and distance themselves from old friends. </a:t>
            </a:r>
          </a:p>
          <a:p>
            <a:pPr indent="-228600">
              <a:buFont typeface="Arial" panose="020B0604020202020204" pitchFamily="34" charset="0"/>
              <a:buChar char="•"/>
            </a:pPr>
            <a:r>
              <a:rPr lang="en-GB" sz="2000" dirty="0">
                <a:solidFill>
                  <a:schemeClr val="tx1"/>
                </a:solidFill>
                <a:latin typeface="+mn-lt"/>
                <a:cs typeface="+mn-cs"/>
              </a:rPr>
              <a:t>That old friend may feel as though they are being “socially excluded” but if there is no aggressive intention to cause harm, they are not being bullied. </a:t>
            </a:r>
          </a:p>
          <a:p>
            <a:pPr indent="-228600">
              <a:buFont typeface="Arial" panose="020B0604020202020204" pitchFamily="34" charset="0"/>
              <a:buChar char="•"/>
            </a:pPr>
            <a:r>
              <a:rPr lang="en-GB" sz="2000" dirty="0">
                <a:solidFill>
                  <a:schemeClr val="tx1"/>
                </a:solidFill>
                <a:latin typeface="+mn-lt"/>
                <a:cs typeface="+mn-cs"/>
              </a:rPr>
              <a:t>There is a difference, and it is not always easy to tell the difference.</a:t>
            </a:r>
            <a:endParaRPr lang="en-US" sz="2000" dirty="0">
              <a:solidFill>
                <a:schemeClr val="tx1"/>
              </a:solidFill>
              <a:latin typeface="+mn-lt"/>
              <a:cs typeface="+mn-cs"/>
            </a:endParaRPr>
          </a:p>
        </p:txBody>
      </p:sp>
    </p:spTree>
    <p:extLst>
      <p:ext uri="{BB962C8B-B14F-4D97-AF65-F5344CB8AC3E}">
        <p14:creationId xmlns:p14="http://schemas.microsoft.com/office/powerpoint/2010/main" val="119324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0833-B6CB-57A3-31D0-602509277444}"/>
              </a:ext>
            </a:extLst>
          </p:cNvPr>
          <p:cNvSpPr>
            <a:spLocks noGrp="1"/>
          </p:cNvSpPr>
          <p:nvPr>
            <p:ph type="title"/>
          </p:nvPr>
        </p:nvSpPr>
        <p:spPr>
          <a:xfrm>
            <a:off x="643469" y="321734"/>
            <a:ext cx="10905066" cy="1135737"/>
          </a:xfrm>
        </p:spPr>
        <p:txBody>
          <a:bodyPr vert="horz" lIns="91440" tIns="45720" rIns="91440" bIns="45720" rtlCol="0" anchor="ctr">
            <a:normAutofit/>
          </a:bodyPr>
          <a:lstStyle/>
          <a:p>
            <a:r>
              <a:rPr lang="en-US" sz="3600" dirty="0">
                <a:latin typeface="+mj-lt"/>
                <a:cs typeface="+mj-cs"/>
              </a:rPr>
              <a:t>Why </a:t>
            </a:r>
            <a:r>
              <a:rPr lang="en-US" sz="3600" kern="1200" dirty="0">
                <a:solidFill>
                  <a:schemeClr val="tx1"/>
                </a:solidFill>
                <a:latin typeface="+mj-lt"/>
                <a:ea typeface="+mj-ea"/>
                <a:cs typeface="+mj-cs"/>
              </a:rPr>
              <a:t>Exclusion Can be Hurtful  </a:t>
            </a:r>
          </a:p>
        </p:txBody>
      </p:sp>
      <p:sp>
        <p:nvSpPr>
          <p:cNvPr id="4" name="Text Placeholder 3">
            <a:extLst>
              <a:ext uri="{FF2B5EF4-FFF2-40B4-BE49-F238E27FC236}">
                <a16:creationId xmlns:a16="http://schemas.microsoft.com/office/drawing/2014/main" id="{6D9678C3-3FE1-EFCE-06FF-89B364B24B2D}"/>
              </a:ext>
            </a:extLst>
          </p:cNvPr>
          <p:cNvSpPr>
            <a:spLocks noGrp="1"/>
          </p:cNvSpPr>
          <p:nvPr>
            <p:ph type="body" sz="quarter" idx="11"/>
          </p:nvPr>
        </p:nvSpPr>
        <p:spPr>
          <a:xfrm>
            <a:off x="643469" y="1782981"/>
            <a:ext cx="10905064" cy="4393982"/>
          </a:xfrm>
        </p:spPr>
        <p:txBody>
          <a:bodyPr vert="horz" lIns="91440" tIns="45720" rIns="91440" bIns="45720" rtlCol="0">
            <a:normAutofit/>
          </a:bodyPr>
          <a:lstStyle/>
          <a:p>
            <a:pPr indent="-228600">
              <a:buFont typeface="Arial" panose="020B0604020202020204" pitchFamily="34" charset="0"/>
              <a:buChar char="•"/>
            </a:pPr>
            <a:r>
              <a:rPr lang="en-GB" sz="2000" dirty="0">
                <a:solidFill>
                  <a:schemeClr val="tx1"/>
                </a:solidFill>
                <a:latin typeface="+mn-lt"/>
                <a:cs typeface="+mn-cs"/>
              </a:rPr>
              <a:t>Social exclusion is one form of relational aggression, a subtle and indirect type of bullying</a:t>
            </a:r>
          </a:p>
          <a:p>
            <a:endParaRPr lang="en-GB" sz="2000" dirty="0">
              <a:solidFill>
                <a:schemeClr val="tx1"/>
              </a:solidFill>
              <a:latin typeface="+mn-lt"/>
              <a:cs typeface="+mn-cs"/>
            </a:endParaRPr>
          </a:p>
          <a:p>
            <a:pPr indent="-228600">
              <a:buFont typeface="Arial" panose="020B0604020202020204" pitchFamily="34" charset="0"/>
              <a:buChar char="•"/>
            </a:pPr>
            <a:r>
              <a:rPr lang="en-GB" sz="2000" dirty="0">
                <a:solidFill>
                  <a:schemeClr val="tx1"/>
                </a:solidFill>
                <a:latin typeface="+mn-lt"/>
                <a:cs typeface="+mn-cs"/>
              </a:rPr>
              <a:t>Social exclusion is the act of rejecting someone from interpersonal interactions.</a:t>
            </a:r>
          </a:p>
          <a:p>
            <a:endParaRPr lang="en-GB" sz="2000" dirty="0">
              <a:solidFill>
                <a:schemeClr val="tx1"/>
              </a:solidFill>
              <a:latin typeface="+mn-lt"/>
              <a:cs typeface="+mn-cs"/>
            </a:endParaRPr>
          </a:p>
          <a:p>
            <a:pPr indent="-228600">
              <a:buFont typeface="Arial" panose="020B0604020202020204" pitchFamily="34" charset="0"/>
              <a:buChar char="•"/>
            </a:pPr>
            <a:r>
              <a:rPr lang="en-GB" sz="2000" dirty="0">
                <a:solidFill>
                  <a:schemeClr val="tx1"/>
                </a:solidFill>
                <a:latin typeface="+mn-lt"/>
                <a:cs typeface="+mn-cs"/>
              </a:rPr>
              <a:t>Social exclusion can also happen when </a:t>
            </a:r>
          </a:p>
          <a:p>
            <a:pPr marL="114300" indent="-342900" algn="ctr">
              <a:buFont typeface="Wingdings" panose="05000000000000000000" pitchFamily="2" charset="2"/>
              <a:buChar char="v"/>
            </a:pPr>
            <a:r>
              <a:rPr lang="en-GB" sz="2000" dirty="0">
                <a:solidFill>
                  <a:schemeClr val="tx1"/>
                </a:solidFill>
                <a:latin typeface="+mn-lt"/>
                <a:cs typeface="+mn-cs"/>
              </a:rPr>
              <a:t>Unpleasant rumours are spread about a person</a:t>
            </a:r>
          </a:p>
          <a:p>
            <a:pPr marL="114300" indent="-342900" algn="ctr">
              <a:buFont typeface="Wingdings" panose="05000000000000000000" pitchFamily="2" charset="2"/>
              <a:buChar char="v"/>
            </a:pPr>
            <a:r>
              <a:rPr lang="en-GB" sz="2000" dirty="0">
                <a:solidFill>
                  <a:schemeClr val="tx1"/>
                </a:solidFill>
                <a:latin typeface="+mn-lt"/>
                <a:cs typeface="+mn-cs"/>
              </a:rPr>
              <a:t>Through cyberbullying </a:t>
            </a:r>
          </a:p>
          <a:p>
            <a:pPr marL="114300" indent="-342900" algn="ctr">
              <a:buFont typeface="Wingdings" panose="05000000000000000000" pitchFamily="2" charset="2"/>
              <a:buChar char="v"/>
            </a:pPr>
            <a:r>
              <a:rPr lang="en-GB" sz="2000" dirty="0">
                <a:solidFill>
                  <a:schemeClr val="tx1"/>
                </a:solidFill>
                <a:latin typeface="+mn-lt"/>
                <a:cs typeface="+mn-cs"/>
              </a:rPr>
              <a:t>In the classroom and in the Yard </a:t>
            </a:r>
          </a:p>
          <a:p>
            <a:pPr marL="114300" indent="-342900" algn="ctr">
              <a:buFont typeface="Wingdings" panose="05000000000000000000" pitchFamily="2" charset="2"/>
              <a:buChar char="v"/>
            </a:pPr>
            <a:r>
              <a:rPr lang="en-GB" sz="2000" dirty="0">
                <a:solidFill>
                  <a:schemeClr val="tx1"/>
                </a:solidFill>
                <a:latin typeface="+mn-lt"/>
                <a:cs typeface="+mn-cs"/>
              </a:rPr>
              <a:t>Social activities or events inside of school or outside of school </a:t>
            </a:r>
          </a:p>
        </p:txBody>
      </p:sp>
    </p:spTree>
    <p:extLst>
      <p:ext uri="{BB962C8B-B14F-4D97-AF65-F5344CB8AC3E}">
        <p14:creationId xmlns:p14="http://schemas.microsoft.com/office/powerpoint/2010/main" val="262548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0833-B6CB-57A3-31D0-602509277444}"/>
              </a:ext>
            </a:extLst>
          </p:cNvPr>
          <p:cNvSpPr>
            <a:spLocks noGrp="1"/>
          </p:cNvSpPr>
          <p:nvPr>
            <p:ph type="title"/>
          </p:nvPr>
        </p:nvSpPr>
        <p:spPr>
          <a:xfrm>
            <a:off x="643469" y="321734"/>
            <a:ext cx="10905066" cy="1135737"/>
          </a:xfrm>
        </p:spPr>
        <p:txBody>
          <a:bodyPr vert="horz" lIns="91440" tIns="45720" rIns="91440" bIns="45720" rtlCol="0" anchor="ctr">
            <a:normAutofit/>
          </a:bodyPr>
          <a:lstStyle/>
          <a:p>
            <a:r>
              <a:rPr lang="en-US" sz="3600" dirty="0">
                <a:latin typeface="+mj-lt"/>
                <a:cs typeface="+mj-cs"/>
              </a:rPr>
              <a:t>Why People Exclude </a:t>
            </a:r>
            <a:endParaRPr lang="en-US" sz="36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6D9678C3-3FE1-EFCE-06FF-89B364B24B2D}"/>
              </a:ext>
            </a:extLst>
          </p:cNvPr>
          <p:cNvSpPr>
            <a:spLocks noGrp="1"/>
          </p:cNvSpPr>
          <p:nvPr>
            <p:ph type="body" sz="quarter" idx="11"/>
          </p:nvPr>
        </p:nvSpPr>
        <p:spPr>
          <a:xfrm>
            <a:off x="643469" y="1782981"/>
            <a:ext cx="10905064" cy="4393982"/>
          </a:xfrm>
        </p:spPr>
        <p:txBody>
          <a:bodyPr vert="horz" lIns="91440" tIns="45720" rIns="91440" bIns="45720" rtlCol="0">
            <a:normAutofit fontScale="92500" lnSpcReduction="10000"/>
          </a:bodyPr>
          <a:lstStyle/>
          <a:p>
            <a:pPr indent="-228600">
              <a:buFont typeface="Arial" panose="020B0604020202020204" pitchFamily="34" charset="0"/>
              <a:buChar char="•"/>
            </a:pPr>
            <a:r>
              <a:rPr lang="en-GB" sz="2000" dirty="0">
                <a:solidFill>
                  <a:schemeClr val="tx1"/>
                </a:solidFill>
                <a:latin typeface="+mn-lt"/>
                <a:cs typeface="+mn-cs"/>
              </a:rPr>
              <a:t>Sometimes we exclude others because they are different from us, because of their </a:t>
            </a:r>
          </a:p>
          <a:p>
            <a:pPr marL="342900" indent="-342900" algn="ctr">
              <a:buFont typeface="Wingdings" panose="05000000000000000000" pitchFamily="2" charset="2"/>
              <a:buChar char="v"/>
            </a:pPr>
            <a:r>
              <a:rPr lang="en-GB" sz="2000" dirty="0">
                <a:solidFill>
                  <a:schemeClr val="tx1"/>
                </a:solidFill>
                <a:latin typeface="+mn-lt"/>
                <a:cs typeface="+mn-cs"/>
              </a:rPr>
              <a:t>Gender</a:t>
            </a:r>
          </a:p>
          <a:p>
            <a:pPr marL="342900" indent="-342900" algn="ctr">
              <a:buFont typeface="Wingdings" panose="05000000000000000000" pitchFamily="2" charset="2"/>
              <a:buChar char="v"/>
            </a:pPr>
            <a:r>
              <a:rPr lang="en-GB" sz="2000" dirty="0">
                <a:solidFill>
                  <a:schemeClr val="tx1"/>
                </a:solidFill>
                <a:latin typeface="+mn-lt"/>
                <a:cs typeface="+mn-cs"/>
              </a:rPr>
              <a:t>Race</a:t>
            </a:r>
          </a:p>
          <a:p>
            <a:pPr marL="342900" indent="-342900" algn="ctr">
              <a:buFont typeface="Wingdings" panose="05000000000000000000" pitchFamily="2" charset="2"/>
              <a:buChar char="v"/>
            </a:pPr>
            <a:r>
              <a:rPr lang="en-GB" sz="2000" dirty="0">
                <a:solidFill>
                  <a:schemeClr val="tx1"/>
                </a:solidFill>
                <a:latin typeface="+mn-lt"/>
                <a:cs typeface="+mn-cs"/>
              </a:rPr>
              <a:t>Nationality</a:t>
            </a:r>
          </a:p>
          <a:p>
            <a:pPr marL="342900" indent="-342900" algn="ctr">
              <a:buFont typeface="Wingdings" panose="05000000000000000000" pitchFamily="2" charset="2"/>
              <a:buChar char="v"/>
            </a:pPr>
            <a:r>
              <a:rPr lang="en-GB" sz="2000" dirty="0">
                <a:solidFill>
                  <a:schemeClr val="tx1"/>
                </a:solidFill>
                <a:latin typeface="+mn-lt"/>
                <a:cs typeface="+mn-cs"/>
              </a:rPr>
              <a:t>Disability</a:t>
            </a:r>
          </a:p>
          <a:p>
            <a:pPr marL="342900" indent="-342900" algn="ctr">
              <a:buFont typeface="Wingdings" panose="05000000000000000000" pitchFamily="2" charset="2"/>
              <a:buChar char="v"/>
            </a:pPr>
            <a:r>
              <a:rPr lang="en-GB" sz="2000" dirty="0">
                <a:solidFill>
                  <a:schemeClr val="tx1"/>
                </a:solidFill>
                <a:latin typeface="+mn-lt"/>
                <a:cs typeface="+mn-cs"/>
              </a:rPr>
              <a:t>Their interests</a:t>
            </a:r>
          </a:p>
          <a:p>
            <a:pPr marL="342900" indent="-342900" algn="ctr">
              <a:buFont typeface="Wingdings" panose="05000000000000000000" pitchFamily="2" charset="2"/>
              <a:buChar char="v"/>
            </a:pPr>
            <a:r>
              <a:rPr lang="en-GB" sz="2000" dirty="0">
                <a:solidFill>
                  <a:schemeClr val="tx1"/>
                </a:solidFill>
                <a:latin typeface="+mn-lt"/>
                <a:cs typeface="+mn-cs"/>
              </a:rPr>
              <a:t>Sometimes because they are shy or quite</a:t>
            </a:r>
          </a:p>
          <a:p>
            <a:endParaRPr lang="en-GB" sz="2000" dirty="0">
              <a:solidFill>
                <a:schemeClr val="tx1"/>
              </a:solidFill>
              <a:latin typeface="+mn-lt"/>
              <a:cs typeface="+mn-cs"/>
            </a:endParaRPr>
          </a:p>
          <a:p>
            <a:pPr indent="-228600">
              <a:buFont typeface="Arial" panose="020B0604020202020204" pitchFamily="34" charset="0"/>
              <a:buChar char="•"/>
            </a:pPr>
            <a:r>
              <a:rPr lang="en-GB" sz="2000" dirty="0">
                <a:solidFill>
                  <a:schemeClr val="tx1"/>
                </a:solidFill>
                <a:latin typeface="+mn-lt"/>
                <a:cs typeface="+mn-cs"/>
              </a:rPr>
              <a:t>Being Excluded can make a person feel sad, depressed, lonely, angry, hurt and can influence the persons self-esteem.</a:t>
            </a:r>
          </a:p>
          <a:p>
            <a:endParaRPr lang="en-GB" sz="2000" dirty="0">
              <a:solidFill>
                <a:schemeClr val="tx1"/>
              </a:solidFill>
              <a:latin typeface="+mn-lt"/>
              <a:cs typeface="+mn-cs"/>
            </a:endParaRPr>
          </a:p>
          <a:p>
            <a:pPr indent="-228600">
              <a:buFont typeface="Arial" panose="020B0604020202020204" pitchFamily="34" charset="0"/>
              <a:buChar char="•"/>
            </a:pPr>
            <a:r>
              <a:rPr lang="en-GB" sz="2000" dirty="0">
                <a:solidFill>
                  <a:schemeClr val="tx1"/>
                </a:solidFill>
                <a:latin typeface="+mn-lt"/>
                <a:cs typeface="+mn-cs"/>
              </a:rPr>
              <a:t>Studies show us that being excluded or feeling social rejection affects our brains in the same way that physical pain does. </a:t>
            </a:r>
          </a:p>
        </p:txBody>
      </p:sp>
    </p:spTree>
    <p:extLst>
      <p:ext uri="{BB962C8B-B14F-4D97-AF65-F5344CB8AC3E}">
        <p14:creationId xmlns:p14="http://schemas.microsoft.com/office/powerpoint/2010/main" val="186638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0833-B6CB-57A3-31D0-6025092774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mj-lt"/>
                <a:cs typeface="+mj-cs"/>
              </a:rPr>
              <a:t>Examples Exclusion </a:t>
            </a:r>
          </a:p>
        </p:txBody>
      </p:sp>
      <p:sp>
        <p:nvSpPr>
          <p:cNvPr id="4" name="Text Placeholder 3">
            <a:extLst>
              <a:ext uri="{FF2B5EF4-FFF2-40B4-BE49-F238E27FC236}">
                <a16:creationId xmlns:a16="http://schemas.microsoft.com/office/drawing/2014/main" id="{6D9678C3-3FE1-EFCE-06FF-89B364B24B2D}"/>
              </a:ext>
            </a:extLst>
          </p:cNvPr>
          <p:cNvSpPr>
            <a:spLocks noGrp="1"/>
          </p:cNvSpPr>
          <p:nvPr>
            <p:ph type="body" sz="quarter" idx="11"/>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dirty="0">
                <a:solidFill>
                  <a:schemeClr val="tx1"/>
                </a:solidFill>
                <a:latin typeface="+mn-lt"/>
                <a:cs typeface="+mn-cs"/>
              </a:rPr>
              <a:t>Leaving someone out on purpose when you know they will be hurt by your actions.</a:t>
            </a:r>
          </a:p>
          <a:p>
            <a:pPr indent="-228600">
              <a:buFont typeface="Arial" panose="020B0604020202020204" pitchFamily="34" charset="0"/>
              <a:buChar char="•"/>
            </a:pPr>
            <a:r>
              <a:rPr lang="en-US" sz="2200" dirty="0">
                <a:solidFill>
                  <a:schemeClr val="tx1"/>
                </a:solidFill>
                <a:latin typeface="+mn-lt"/>
                <a:cs typeface="+mn-cs"/>
              </a:rPr>
              <a:t>Telling other students not to be friends with someone.</a:t>
            </a:r>
          </a:p>
          <a:p>
            <a:pPr indent="-228600">
              <a:buFont typeface="Arial" panose="020B0604020202020204" pitchFamily="34" charset="0"/>
              <a:buChar char="•"/>
            </a:pPr>
            <a:r>
              <a:rPr lang="en-US" sz="2200" dirty="0">
                <a:solidFill>
                  <a:schemeClr val="tx1"/>
                </a:solidFill>
                <a:latin typeface="+mn-lt"/>
                <a:cs typeface="+mn-cs"/>
              </a:rPr>
              <a:t>Embarrassing someone in public when someone tries to approach the group.</a:t>
            </a:r>
          </a:p>
          <a:p>
            <a:pPr indent="-228600">
              <a:buFont typeface="Arial" panose="020B0604020202020204" pitchFamily="34" charset="0"/>
              <a:buChar char="•"/>
            </a:pPr>
            <a:endParaRPr lang="en-US" sz="2200" dirty="0">
              <a:solidFill>
                <a:schemeClr val="tx1"/>
              </a:solidFill>
              <a:latin typeface="+mn-lt"/>
              <a:cs typeface="+mn-cs"/>
            </a:endParaRPr>
          </a:p>
          <a:p>
            <a:pPr indent="-228600">
              <a:buFont typeface="Arial" panose="020B0604020202020204" pitchFamily="34" charset="0"/>
              <a:buChar char="•"/>
            </a:pPr>
            <a:endParaRPr lang="en-US" sz="2200" dirty="0">
              <a:solidFill>
                <a:schemeClr val="tx1"/>
              </a:solidFill>
              <a:latin typeface="+mn-lt"/>
              <a:cs typeface="+mn-cs"/>
            </a:endParaRPr>
          </a:p>
        </p:txBody>
      </p:sp>
      <p:pic>
        <p:nvPicPr>
          <p:cNvPr id="3" name="Picture 2">
            <a:extLst>
              <a:ext uri="{FF2B5EF4-FFF2-40B4-BE49-F238E27FC236}">
                <a16:creationId xmlns:a16="http://schemas.microsoft.com/office/drawing/2014/main" id="{3A570E76-4B97-1E1E-FFE5-BA48615333E6}"/>
              </a:ext>
            </a:extLst>
          </p:cNvPr>
          <p:cNvPicPr>
            <a:picLocks noChangeAspect="1"/>
          </p:cNvPicPr>
          <p:nvPr/>
        </p:nvPicPr>
        <p:blipFill rotWithShape="1">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4207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BFEF-512F-2CE3-62DD-133455525456}"/>
              </a:ext>
            </a:extLst>
          </p:cNvPr>
          <p:cNvSpPr>
            <a:spLocks noGrp="1"/>
          </p:cNvSpPr>
          <p:nvPr>
            <p:ph type="ctrTitle"/>
          </p:nvPr>
        </p:nvSpPr>
        <p:spPr/>
        <p:txBody>
          <a:bodyPr/>
          <a:lstStyle/>
          <a:p>
            <a:pPr algn="ctr"/>
            <a:r>
              <a:rPr lang="en-IE" dirty="0"/>
              <a:t>How Can We as a Class Include Others?</a:t>
            </a:r>
          </a:p>
        </p:txBody>
      </p:sp>
      <p:sp>
        <p:nvSpPr>
          <p:cNvPr id="4" name="Text Placeholder 3">
            <a:extLst>
              <a:ext uri="{FF2B5EF4-FFF2-40B4-BE49-F238E27FC236}">
                <a16:creationId xmlns:a16="http://schemas.microsoft.com/office/drawing/2014/main" id="{C220CA1F-04A3-5E25-34A4-F07D971B1B75}"/>
              </a:ext>
            </a:extLst>
          </p:cNvPr>
          <p:cNvSpPr>
            <a:spLocks noGrp="1"/>
          </p:cNvSpPr>
          <p:nvPr>
            <p:ph type="body" sz="quarter" idx="11"/>
          </p:nvPr>
        </p:nvSpPr>
        <p:spPr>
          <a:xfrm>
            <a:off x="484340" y="4966477"/>
            <a:ext cx="10496810" cy="275921"/>
          </a:xfrm>
        </p:spPr>
        <p:txBody>
          <a:bodyPr/>
          <a:lstStyle/>
          <a:p>
            <a:pPr algn="ctr"/>
            <a:r>
              <a:rPr lang="en-IE" sz="6000" dirty="0"/>
              <a:t>In Class Discussion </a:t>
            </a:r>
          </a:p>
        </p:txBody>
      </p:sp>
    </p:spTree>
    <p:extLst>
      <p:ext uri="{BB962C8B-B14F-4D97-AF65-F5344CB8AC3E}">
        <p14:creationId xmlns:p14="http://schemas.microsoft.com/office/powerpoint/2010/main" val="371678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9D95-6373-E022-568D-259DF7354C26}"/>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a:latin typeface="+mj-lt"/>
                <a:cs typeface="+mj-cs"/>
              </a:rPr>
              <a:t>What We Can Do </a:t>
            </a:r>
          </a:p>
        </p:txBody>
      </p:sp>
      <p:pic>
        <p:nvPicPr>
          <p:cNvPr id="5" name="Content Placeholder 4">
            <a:extLst>
              <a:ext uri="{FF2B5EF4-FFF2-40B4-BE49-F238E27FC236}">
                <a16:creationId xmlns:a16="http://schemas.microsoft.com/office/drawing/2014/main" id="{5D431FC8-28FF-EEB9-F67D-2A516442266C}"/>
              </a:ext>
            </a:extLst>
          </p:cNvPr>
          <p:cNvPicPr>
            <a:picLocks noChangeAspect="1"/>
          </p:cNvPicPr>
          <p:nvPr/>
        </p:nvPicPr>
        <p:blipFill rotWithShape="1">
          <a:blip r:embed="rId2"/>
          <a:srcRect l="40666" r="1799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7D9E37D1-9DE2-E966-467D-19BE08D0D713}"/>
              </a:ext>
            </a:extLst>
          </p:cNvPr>
          <p:cNvSpPr>
            <a:spLocks noGrp="1"/>
          </p:cNvSpPr>
          <p:nvPr>
            <p:ph idx="1"/>
          </p:nvPr>
        </p:nvSpPr>
        <p:spPr>
          <a:xfrm>
            <a:off x="6417734" y="2614612"/>
            <a:ext cx="5291663" cy="3752849"/>
          </a:xfrm>
        </p:spPr>
        <p:txBody>
          <a:bodyPr vert="horz" lIns="91440" tIns="45720" rIns="91440" bIns="45720" rtlCol="0">
            <a:normAutofit/>
          </a:bodyPr>
          <a:lstStyle/>
          <a:p>
            <a:r>
              <a:rPr lang="en-US" sz="1800">
                <a:latin typeface="+mn-lt"/>
                <a:cs typeface="+mn-cs"/>
              </a:rPr>
              <a:t>If you feel you are being excluded reach out to talk to an adult, you trust or contact Childline. </a:t>
            </a:r>
          </a:p>
          <a:p>
            <a:r>
              <a:rPr lang="en-US" sz="1800">
                <a:latin typeface="+mn-lt"/>
                <a:cs typeface="+mn-cs"/>
              </a:rPr>
              <a:t>When we included people and offer friendship, this can have a positive impact in how we feel both physically and mentally. </a:t>
            </a:r>
          </a:p>
          <a:p>
            <a:r>
              <a:rPr lang="en-US" sz="1800">
                <a:latin typeface="+mn-lt"/>
                <a:cs typeface="+mn-cs"/>
              </a:rPr>
              <a:t>It takes far less energy to include someone than it does to exclude them. </a:t>
            </a:r>
          </a:p>
          <a:p>
            <a:r>
              <a:rPr lang="en-US" sz="1800">
                <a:latin typeface="+mn-lt"/>
                <a:cs typeface="+mn-cs"/>
              </a:rPr>
              <a:t>It is important to treat others how we ourselves want to be treated. </a:t>
            </a:r>
          </a:p>
          <a:p>
            <a:endParaRPr lang="en-US" sz="1800">
              <a:latin typeface="+mn-lt"/>
              <a:cs typeface="+mn-cs"/>
            </a:endParaRPr>
          </a:p>
        </p:txBody>
      </p:sp>
    </p:spTree>
    <p:extLst>
      <p:ext uri="{BB962C8B-B14F-4D97-AF65-F5344CB8AC3E}">
        <p14:creationId xmlns:p14="http://schemas.microsoft.com/office/powerpoint/2010/main" val="2433613638"/>
      </p:ext>
    </p:extLst>
  </p:cSld>
  <p:clrMapOvr>
    <a:masterClrMapping/>
  </p:clrMapOvr>
</p:sld>
</file>

<file path=ppt/theme/theme1.xml><?xml version="1.0" encoding="utf-8"?>
<a:theme xmlns:a="http://schemas.openxmlformats.org/drawingml/2006/main" name="Office Theme">
  <a:themeElements>
    <a:clrScheme name="">
      <a:dk1>
        <a:srgbClr val="002F87"/>
      </a:dk1>
      <a:lt1>
        <a:srgbClr val="FFFFFF"/>
      </a:lt1>
      <a:dk2>
        <a:srgbClr val="44546A"/>
      </a:dk2>
      <a:lt2>
        <a:srgbClr val="E7E6E6"/>
      </a:lt2>
      <a:accent1>
        <a:srgbClr val="7F50C8"/>
      </a:accent1>
      <a:accent2>
        <a:srgbClr val="2A7CE1"/>
      </a:accent2>
      <a:accent3>
        <a:srgbClr val="B3DDFF"/>
      </a:accent3>
      <a:accent4>
        <a:srgbClr val="1FC9D3"/>
      </a:accent4>
      <a:accent5>
        <a:srgbClr val="FFA0D2"/>
      </a:accent5>
      <a:accent6>
        <a:srgbClr val="FF4C00"/>
      </a:accent6>
      <a:hlink>
        <a:srgbClr val="0563C1"/>
      </a:hlink>
      <a:folHlink>
        <a:srgbClr val="DAD5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A9B5A4-9E5E-6C48-AC3B-88F5BB07B87E}">
  <we:reference id="wa200000729" version="3.9.283.0" store="en-GB" storeType="OMEX"/>
  <we:alternateReferences>
    <we:reference id="WA200000729" version="3.9.283.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49c67e-12ed-4074-997f-6a023ca7033c">
      <Terms xmlns="http://schemas.microsoft.com/office/infopath/2007/PartnerControls"/>
    </lcf76f155ced4ddcb4097134ff3c332f>
    <TaxCatchAll xmlns="5580ace3-7910-4f75-a649-70a361ceec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9E9917B7E3E345A5084C77B125B9A7" ma:contentTypeVersion="10" ma:contentTypeDescription="Create a new document." ma:contentTypeScope="" ma:versionID="a6a56a5cb650a9e3837aacd89a740498">
  <xsd:schema xmlns:xsd="http://www.w3.org/2001/XMLSchema" xmlns:xs="http://www.w3.org/2001/XMLSchema" xmlns:p="http://schemas.microsoft.com/office/2006/metadata/properties" xmlns:ns2="d549c67e-12ed-4074-997f-6a023ca7033c" xmlns:ns3="5580ace3-7910-4f75-a649-70a361ceecd0" targetNamespace="http://schemas.microsoft.com/office/2006/metadata/properties" ma:root="true" ma:fieldsID="d45f0e336d783229ea825added3adeb0" ns2:_="" ns3:_="">
    <xsd:import namespace="d549c67e-12ed-4074-997f-6a023ca7033c"/>
    <xsd:import namespace="5580ace3-7910-4f75-a649-70a361ceecd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9c67e-12ed-4074-997f-6a023ca70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2c8d9b2-05c2-41f6-8c6b-3b1a23588b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580ace3-7910-4f75-a649-70a361ceecd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da62f55-7db6-4194-a9c2-3696068b6a51}" ma:internalName="TaxCatchAll" ma:showField="CatchAllData" ma:web="5580ace3-7910-4f75-a649-70a361ceec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39F64B-77DD-4837-B3BB-D8BE352F7C80}">
  <ds:schemaRefs>
    <ds:schemaRef ds:uri="http://purl.org/dc/elements/1.1/"/>
    <ds:schemaRef ds:uri="f37a146c-31f4-4d58-bd2c-23958ee5bf7f"/>
    <ds:schemaRef ds:uri="http://purl.org/dc/dcmitype/"/>
    <ds:schemaRef ds:uri="http://schemas.microsoft.com/office/infopath/2007/PartnerControls"/>
    <ds:schemaRef ds:uri="20e2ea89-bef6-4dfe-952e-22c69b1b876d"/>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d549c67e-12ed-4074-997f-6a023ca7033c"/>
    <ds:schemaRef ds:uri="5580ace3-7910-4f75-a649-70a361ceecd0"/>
  </ds:schemaRefs>
</ds:datastoreItem>
</file>

<file path=customXml/itemProps2.xml><?xml version="1.0" encoding="utf-8"?>
<ds:datastoreItem xmlns:ds="http://schemas.openxmlformats.org/officeDocument/2006/customXml" ds:itemID="{DAD1FE94-75BF-4F11-9B6B-DE6E136A8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49c67e-12ed-4074-997f-6a023ca7033c"/>
    <ds:schemaRef ds:uri="5580ace3-7910-4f75-a649-70a361ceec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93DE31-270F-407F-9E11-E026E7FFA6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TotalTime>
  <Words>544</Words>
  <Application>Microsoft Office PowerPoint</Application>
  <PresentationFormat>Widescreen</PresentationFormat>
  <Paragraphs>55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Poppins</vt:lpstr>
      <vt:lpstr>Wingdings</vt:lpstr>
      <vt:lpstr>Office Theme</vt:lpstr>
      <vt:lpstr>Exclusion and Inclusion </vt:lpstr>
      <vt:lpstr>Definition for Bullying </vt:lpstr>
      <vt:lpstr>The Dangers of Exclusion</vt:lpstr>
      <vt:lpstr>Social Exclusion </vt:lpstr>
      <vt:lpstr>Why Exclusion Can be Hurtful  </vt:lpstr>
      <vt:lpstr>Why People Exclude </vt:lpstr>
      <vt:lpstr>Examples Exclusion </vt:lpstr>
      <vt:lpstr>How Can We as a Class Include Others?</vt:lpstr>
      <vt:lpstr>What We Can Do </vt:lpstr>
      <vt:lpstr>Contact Childline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Ledwidge</dc:creator>
  <cp:lastModifiedBy>Victoria Howson</cp:lastModifiedBy>
  <cp:revision>5</cp:revision>
  <dcterms:created xsi:type="dcterms:W3CDTF">2021-06-17T13:02:44Z</dcterms:created>
  <dcterms:modified xsi:type="dcterms:W3CDTF">2022-12-12T15:36:36Z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0x010100749E9917B7E3E345A5084C77B125B9A7</vt:lpwstr>
  </property>
</Properties>
</file>