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328" r:id="rId5"/>
    <p:sldId id="329" r:id="rId6"/>
    <p:sldId id="330" r:id="rId7"/>
    <p:sldId id="331" r:id="rId8"/>
    <p:sldId id="332" r:id="rId9"/>
    <p:sldId id="333" r:id="rId10"/>
    <p:sldId id="326" r:id="rId11"/>
    <p:sldId id="32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600"/>
    <a:srgbClr val="FF4C00"/>
    <a:srgbClr val="F5F4F3"/>
    <a:srgbClr val="DAD5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7F95DF-7575-4CB2-80D1-9C0A67D324D9}" v="3" dt="2023-01-27T18:32:57.757"/>
    <p1510:client id="{B0B9619E-BC78-0AD3-57AB-3E82F6628724}" v="23" dt="2023-02-22T14:44:06.3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06"/>
    <p:restoredTop sz="96327"/>
  </p:normalViewPr>
  <p:slideViewPr>
    <p:cSldViewPr snapToGrid="0" snapToObjects="1">
      <p:cViewPr varScale="1">
        <p:scale>
          <a:sx n="82" d="100"/>
          <a:sy n="82" d="100"/>
        </p:scale>
        <p:origin x="105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29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Ex1.xml.rels><?xml version="1.0" encoding="UTF-8" standalone="yes"?>
<Relationships xmlns="http://schemas.openxmlformats.org/package/2006/relationships"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r>
              <a:rPr lang="en-US">
                <a:latin typeface="Poppins" pitchFamily="2" charset="77"/>
                <a:cs typeface="Poppins" pitchFamily="2" charset="77"/>
              </a:rPr>
              <a:t>Chart</a:t>
            </a:r>
            <a:r>
              <a:rPr lang="en-US" baseline="0">
                <a:latin typeface="Poppins" pitchFamily="2" charset="77"/>
                <a:cs typeface="Poppins" pitchFamily="2" charset="77"/>
              </a:rPr>
              <a:t> Title</a:t>
            </a:r>
            <a:endParaRPr lang="en-US">
              <a:latin typeface="Poppins" pitchFamily="2" charset="77"/>
              <a:cs typeface="Poppins" pitchFamily="2" charset="77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Poppins" pitchFamily="2" charset="77"/>
              <a:ea typeface="+mn-ea"/>
              <a:cs typeface="Poppins" pitchFamily="2" charset="77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266-5D4A-8D04-993CEA6A53A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266-5D4A-8D04-993CEA6A53A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266-5D4A-8D04-993CEA6A53A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266-5D4A-8D04-993CEA6A53A3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266-5D4A-8D04-993CEA6A53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Poppins" pitchFamily="2" charset="77"/>
              <a:ea typeface="+mn-ea"/>
              <a:cs typeface="Poppins" pitchFamily="2" charset="77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data id="0">
      <cx:numDim type="val">
        <cx:lvl ptCount="76" formatCode="General">
          <cx:pt idx="0">1</cx:pt>
          <cx:pt idx="1">3</cx:pt>
          <cx:pt idx="2">3</cx:pt>
          <cx:pt idx="3">3</cx:pt>
          <cx:pt idx="4">5</cx:pt>
          <cx:pt idx="5">6</cx:pt>
          <cx:pt idx="6">6</cx:pt>
          <cx:pt idx="7">6</cx:pt>
          <cx:pt idx="8">7</cx:pt>
          <cx:pt idx="9">8</cx:pt>
          <cx:pt idx="10">8</cx:pt>
          <cx:pt idx="11">9</cx:pt>
          <cx:pt idx="12">9</cx:pt>
          <cx:pt idx="13">9</cx:pt>
          <cx:pt idx="14">9</cx:pt>
          <cx:pt idx="15">9</cx:pt>
          <cx:pt idx="16">10</cx:pt>
          <cx:pt idx="17">10</cx:pt>
          <cx:pt idx="18">10</cx:pt>
          <cx:pt idx="19">10</cx:pt>
          <cx:pt idx="20">10</cx:pt>
          <cx:pt idx="21">10</cx:pt>
          <cx:pt idx="22">11</cx:pt>
          <cx:pt idx="23">11</cx:pt>
          <cx:pt idx="24">11</cx:pt>
          <cx:pt idx="25">11</cx:pt>
          <cx:pt idx="26">11</cx:pt>
          <cx:pt idx="27">11</cx:pt>
          <cx:pt idx="28">12</cx:pt>
          <cx:pt idx="29">12</cx:pt>
          <cx:pt idx="30">12</cx:pt>
          <cx:pt idx="31">12</cx:pt>
          <cx:pt idx="32">12</cx:pt>
          <cx:pt idx="33">12</cx:pt>
          <cx:pt idx="34">13</cx:pt>
          <cx:pt idx="35">13</cx:pt>
          <cx:pt idx="36">13</cx:pt>
          <cx:pt idx="37">13</cx:pt>
          <cx:pt idx="38">13</cx:pt>
          <cx:pt idx="39">14</cx:pt>
          <cx:pt idx="40">14</cx:pt>
          <cx:pt idx="41">14</cx:pt>
          <cx:pt idx="42">14</cx:pt>
          <cx:pt idx="43">14</cx:pt>
          <cx:pt idx="44">14</cx:pt>
          <cx:pt idx="45">15</cx:pt>
          <cx:pt idx="46">15</cx:pt>
          <cx:pt idx="47">15</cx:pt>
          <cx:pt idx="48">15</cx:pt>
          <cx:pt idx="49">15</cx:pt>
          <cx:pt idx="50">15</cx:pt>
          <cx:pt idx="51">15</cx:pt>
          <cx:pt idx="52">15</cx:pt>
          <cx:pt idx="53">16</cx:pt>
          <cx:pt idx="54">16</cx:pt>
          <cx:pt idx="55">16</cx:pt>
          <cx:pt idx="56">16</cx:pt>
          <cx:pt idx="57">17</cx:pt>
          <cx:pt idx="58">17</cx:pt>
          <cx:pt idx="59">17</cx:pt>
          <cx:pt idx="60">17</cx:pt>
          <cx:pt idx="61">17</cx:pt>
          <cx:pt idx="62">17</cx:pt>
          <cx:pt idx="63">18</cx:pt>
          <cx:pt idx="64">18</cx:pt>
          <cx:pt idx="65">18</cx:pt>
          <cx:pt idx="66">18</cx:pt>
          <cx:pt idx="67">19</cx:pt>
          <cx:pt idx="68">19</cx:pt>
          <cx:pt idx="69">19</cx:pt>
          <cx:pt idx="70">20</cx:pt>
          <cx:pt idx="71">21</cx:pt>
          <cx:pt idx="72">22</cx:pt>
          <cx:pt idx="73">22</cx:pt>
          <cx:pt idx="74">24</cx:pt>
          <cx:pt idx="75">24</cx:pt>
        </cx:lvl>
      </cx:numDim>
    </cx:data>
  </cx:chartData>
  <cx:chart>
    <cx:title pos="t" align="ctr" overlay="0">
      <cx:tx>
        <cx:txData>
          <cx:v>Chart Title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>
              <a:latin typeface="Poppins" pitchFamily="2" charset="77"/>
              <a:ea typeface="Poppins" pitchFamily="2" charset="77"/>
              <a:cs typeface="Poppins" pitchFamily="2" charset="77"/>
            </a:defRPr>
          </a:pPr>
          <a:r>
            <a:rPr lang="en-GB" sz="1862" b="0" i="0" u="none" strike="noStrike" baseline="0">
              <a:solidFill>
                <a:srgbClr val="002F87">
                  <a:lumMod val="65000"/>
                  <a:lumOff val="35000"/>
                </a:srgbClr>
              </a:solidFill>
              <a:latin typeface="Poppins" pitchFamily="2" charset="77"/>
              <a:cs typeface="Poppins" pitchFamily="2" charset="77"/>
            </a:rPr>
            <a:t>Chart Title</a:t>
          </a:r>
        </a:p>
      </cx:txPr>
    </cx:title>
    <cx:plotArea>
      <cx:plotAreaRegion>
        <cx:series layoutId="clusteredColumn" uniqueId="{0F00F4E3-B160-7A4D-8B1F-420086EBD5E6}">
          <cx:spPr>
            <a:solidFill>
              <a:schemeClr val="accent3"/>
            </a:solidFill>
          </cx:spPr>
          <cx:dataPt idx="0">
            <cx:spPr>
              <a:solidFill>
                <a:srgbClr val="7F50C8"/>
              </a:solidFill>
            </cx:spPr>
          </cx:dataPt>
          <cx:dataPt idx="1"/>
          <cx:dataPt idx="2">
            <cx:spPr>
              <a:solidFill>
                <a:srgbClr val="2A7CE1"/>
              </a:solidFill>
            </cx:spPr>
          </cx:dataPt>
          <cx:dataPt idx="3">
            <cx:spPr>
              <a:solidFill>
                <a:srgbClr val="1FC9D3"/>
              </a:solidFill>
            </cx:spPr>
          </cx:dataPt>
          <cx:dataPt idx="4">
            <cx:spPr>
              <a:solidFill>
                <a:srgbClr val="FFA0D2"/>
              </a:solidFill>
            </cx:spPr>
          </cx:dataPt>
          <cx:dataPt idx="5">
            <cx:spPr>
              <a:solidFill>
                <a:srgbClr val="FF4C00"/>
              </a:solidFill>
            </cx:spPr>
          </cx:dataPt>
          <cx:dataId val="0"/>
          <cx:layoutPr>
            <cx:binning intervalClosed="r"/>
          </cx:layoutPr>
        </cx:series>
      </cx:plotAreaRegion>
      <cx:axis id="0">
        <cx:catScaling gapWidth="0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>
                <a:latin typeface="Poppins" pitchFamily="2" charset="77"/>
                <a:ea typeface="Poppins" pitchFamily="2" charset="77"/>
                <a:cs typeface="Poppins" pitchFamily="2" charset="77"/>
              </a:defRPr>
            </a:pPr>
            <a:endParaRPr lang="en-GB" sz="1197" b="0" i="0" u="none" strike="noStrike" baseline="0">
              <a:solidFill>
                <a:srgbClr val="002F87">
                  <a:lumMod val="65000"/>
                  <a:lumOff val="35000"/>
                </a:srgbClr>
              </a:solidFill>
              <a:latin typeface="Poppins" pitchFamily="2" charset="77"/>
              <a:cs typeface="Poppins" pitchFamily="2" charset="77"/>
            </a:endParaRPr>
          </a:p>
        </cx:txPr>
      </cx:axis>
      <cx:axis id="1">
        <cx:valScaling/>
        <cx:majorGridlines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>
                <a:latin typeface="Poppins" pitchFamily="2" charset="77"/>
                <a:ea typeface="Poppins" pitchFamily="2" charset="77"/>
                <a:cs typeface="Poppins" pitchFamily="2" charset="77"/>
              </a:defRPr>
            </a:pPr>
            <a:endParaRPr lang="en-GB" sz="1197" b="0" i="0" u="none" strike="noStrike" baseline="0">
              <a:solidFill>
                <a:srgbClr val="002F87">
                  <a:lumMod val="65000"/>
                  <a:lumOff val="35000"/>
                </a:srgbClr>
              </a:solidFill>
              <a:latin typeface="Poppins" pitchFamily="2" charset="77"/>
              <a:cs typeface="Poppins" pitchFamily="2" charset="77"/>
            </a:endParaRPr>
          </a:p>
        </cx:txPr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32CFD50-66DB-B843-81EE-7A5DE19C87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C7A763-4BF7-3A4E-8CB9-F166F94BE9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EDDFB-FBF0-1E4A-877A-FB04D9CF928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CE7719-A065-7845-8132-A4910BF552E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2CCEC0-6555-B143-B270-D38D057F4A9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89ECD-CAD8-B941-8D7A-C5055A699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74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3153ED-22D8-CE4F-92CC-A27A674A8217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B4A9D-FD1A-A246-A77D-1F50B79D6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828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0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tiff"/><Relationship Id="rId12" Type="http://schemas.openxmlformats.org/officeDocument/2006/relationships/image" Target="../media/image4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tiff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17" Type="http://schemas.openxmlformats.org/officeDocument/2006/relationships/image" Target="../media/image58.png"/><Relationship Id="rId2" Type="http://schemas.openxmlformats.org/officeDocument/2006/relationships/image" Target="../media/image9.png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0.png"/><Relationship Id="rId18" Type="http://schemas.openxmlformats.org/officeDocument/2006/relationships/image" Target="../media/image21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12" Type="http://schemas.openxmlformats.org/officeDocument/2006/relationships/image" Target="../media/image69.png"/><Relationship Id="rId17" Type="http://schemas.openxmlformats.org/officeDocument/2006/relationships/image" Target="../media/image74.jpeg"/><Relationship Id="rId2" Type="http://schemas.openxmlformats.org/officeDocument/2006/relationships/image" Target="../media/image9.png"/><Relationship Id="rId16" Type="http://schemas.openxmlformats.org/officeDocument/2006/relationships/image" Target="../media/image7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4.jpeg"/><Relationship Id="rId11" Type="http://schemas.openxmlformats.org/officeDocument/2006/relationships/image" Target="../media/image68.png"/><Relationship Id="rId5" Type="http://schemas.openxmlformats.org/officeDocument/2006/relationships/image" Target="../media/image63.png"/><Relationship Id="rId15" Type="http://schemas.openxmlformats.org/officeDocument/2006/relationships/image" Target="../media/image72.jpeg"/><Relationship Id="rId10" Type="http://schemas.openxmlformats.org/officeDocument/2006/relationships/image" Target="../media/image67.png"/><Relationship Id="rId4" Type="http://schemas.openxmlformats.org/officeDocument/2006/relationships/image" Target="../media/image19.png"/><Relationship Id="rId9" Type="http://schemas.openxmlformats.org/officeDocument/2006/relationships/image" Target="../media/image20.png"/><Relationship Id="rId14" Type="http://schemas.openxmlformats.org/officeDocument/2006/relationships/image" Target="../media/image7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E30D58-5008-324E-B603-C14E37359E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7650" y="1443826"/>
            <a:ext cx="11696700" cy="51375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3AD1FE-9D5F-BE47-965D-EB705491CE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353" y="1886015"/>
            <a:ext cx="7027102" cy="2592888"/>
          </a:xfrm>
        </p:spPr>
        <p:txBody>
          <a:bodyPr anchor="t"/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E8107-3898-574E-B7C6-9DDE94DBF5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353" y="4735774"/>
            <a:ext cx="7027102" cy="882280"/>
          </a:xfrm>
        </p:spPr>
        <p:txBody>
          <a:bodyPr anchor="t"/>
          <a:lstStyle>
            <a:lvl1pPr marL="0" indent="0" algn="l">
              <a:buNone/>
              <a:defRPr sz="24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A56F19-A363-5649-BDEF-C5627B3B8E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0875" y="5875338"/>
            <a:ext cx="7027102" cy="53816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CFCFF910-3B66-384A-B600-77A13AB188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4939" y="189579"/>
            <a:ext cx="2289942" cy="106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40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56BD7E-E9A8-B840-9498-2F989F019885}"/>
              </a:ext>
            </a:extLst>
          </p:cNvPr>
          <p:cNvSpPr/>
          <p:nvPr userDrawn="1"/>
        </p:nvSpPr>
        <p:spPr>
          <a:xfrm>
            <a:off x="275572" y="1421792"/>
            <a:ext cx="11699309" cy="52044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3AD1FE-9D5F-BE47-965D-EB705491CE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353" y="1886015"/>
            <a:ext cx="9144000" cy="2592888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E8107-3898-574E-B7C6-9DDE94DBF5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353" y="4735774"/>
            <a:ext cx="9144000" cy="882280"/>
          </a:xfrm>
        </p:spPr>
        <p:txBody>
          <a:bodyPr anchor="t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A56F19-A363-5649-BDEF-C5627B3B8E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0876" y="5875338"/>
            <a:ext cx="9144000" cy="53816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954C77D-B5F4-9E40-8D58-4E9B27D597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84939" y="189579"/>
            <a:ext cx="2289942" cy="106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45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56BD7E-E9A8-B840-9498-2F989F0198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2A7DF86-40CE-E84B-BF05-18CF79997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165" y="2328451"/>
            <a:ext cx="9144000" cy="3420996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3E4041F-5087-D84F-9D2F-A3D7E67CE0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165" y="1259670"/>
            <a:ext cx="9144000" cy="882280"/>
          </a:xfrm>
        </p:spPr>
        <p:txBody>
          <a:bodyPr anchor="b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A4BB492-D8EE-8848-B030-EB0CF1F70D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165" y="6375400"/>
            <a:ext cx="10496810" cy="275921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GB" dirty="0"/>
              <a:t>Presentation title</a:t>
            </a:r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A7DA436-1115-8044-A818-DFF8B2B334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5962" y="294290"/>
            <a:ext cx="1769584" cy="81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99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56BD7E-E9A8-B840-9498-2F989F0198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64D23C6-5829-9C40-81C9-45AE6FB4C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165" y="2328451"/>
            <a:ext cx="9144000" cy="3420996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D13470-D5EB-604C-ABD4-4CDBA6FDD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165" y="1259670"/>
            <a:ext cx="9144000" cy="882280"/>
          </a:xfrm>
        </p:spPr>
        <p:txBody>
          <a:bodyPr anchor="b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CC22F5C-E294-6447-9A6A-BF92A8BFE2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165" y="6375400"/>
            <a:ext cx="10496810" cy="275921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GB" dirty="0"/>
              <a:t>Presentation title</a:t>
            </a:r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41B3C41-B81D-FF4F-B6AE-3D52897B6D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5962" y="294290"/>
            <a:ext cx="1769584" cy="81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69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56BD7E-E9A8-B840-9498-2F989F0198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64D23C6-5829-9C40-81C9-45AE6FB4C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165" y="2328451"/>
            <a:ext cx="9144000" cy="3420996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D13470-D5EB-604C-ABD4-4CDBA6FDD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165" y="1259670"/>
            <a:ext cx="9144000" cy="882280"/>
          </a:xfrm>
        </p:spPr>
        <p:txBody>
          <a:bodyPr anchor="b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CC22F5C-E294-6447-9A6A-BF92A8BFE2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165" y="6375400"/>
            <a:ext cx="10496810" cy="275921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GB" dirty="0"/>
              <a:t>Presentation title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1B3C41-B81D-FF4F-B6AE-3D52897B6D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065962" y="294290"/>
            <a:ext cx="1769583" cy="81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97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56BD7E-E9A8-B840-9498-2F989F0198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7499FCB-D829-C644-80C0-DAFA35B846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165" y="2328451"/>
            <a:ext cx="9144000" cy="3420996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0327376-60AA-C141-ABD2-4E5F5CB064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165" y="1259670"/>
            <a:ext cx="9144000" cy="882280"/>
          </a:xfrm>
        </p:spPr>
        <p:txBody>
          <a:bodyPr anchor="b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51FB830-0C33-6F46-8173-2A140F1524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165" y="6375400"/>
            <a:ext cx="10496810" cy="275921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GB" dirty="0"/>
              <a:t>Presentation title</a:t>
            </a:r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2078CAC-CF93-4A40-A466-6523B29F5A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5962" y="294290"/>
            <a:ext cx="1769584" cy="81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17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56BD7E-E9A8-B840-9498-2F989F0198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108C04-D456-EC48-8561-F181EF70F4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165" y="2328451"/>
            <a:ext cx="9144000" cy="3420996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4C83579-AD11-F340-A9A3-11A9C8219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165" y="1259670"/>
            <a:ext cx="9144000" cy="882280"/>
          </a:xfrm>
        </p:spPr>
        <p:txBody>
          <a:bodyPr anchor="b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03A568D-80A5-4C45-93CD-8610A47CCB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165" y="6375400"/>
            <a:ext cx="10496810" cy="275921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GB" dirty="0"/>
              <a:t>Presentation title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94A02A-4578-FB45-8D1F-5D618E8499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065962" y="294290"/>
            <a:ext cx="1769583" cy="81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2284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56BD7E-E9A8-B840-9498-2F989F0198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108C04-D456-EC48-8561-F181EF70F4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165" y="2328451"/>
            <a:ext cx="9144000" cy="3420996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4C83579-AD11-F340-A9A3-11A9C8219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165" y="1259670"/>
            <a:ext cx="9144000" cy="882280"/>
          </a:xfrm>
        </p:spPr>
        <p:txBody>
          <a:bodyPr anchor="b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03A568D-80A5-4C45-93CD-8610A47CCB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165" y="6375400"/>
            <a:ext cx="10496810" cy="275921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GB" dirty="0"/>
              <a:t>Presentation title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94A02A-4578-FB45-8D1F-5D618E8499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065962" y="294290"/>
            <a:ext cx="1769583" cy="81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09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56BD7E-E9A8-B840-9498-2F989F0198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7499FCB-D829-C644-80C0-DAFA35B846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165" y="2328451"/>
            <a:ext cx="9144000" cy="3420996"/>
          </a:xfrm>
        </p:spPr>
        <p:txBody>
          <a:bodyPr anchor="t"/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0327376-60AA-C141-ABD2-4E5F5CB064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165" y="1259670"/>
            <a:ext cx="9144000" cy="882280"/>
          </a:xfrm>
        </p:spPr>
        <p:txBody>
          <a:bodyPr anchor="b"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51FB830-0C33-6F46-8173-2A140F1524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165" y="6375400"/>
            <a:ext cx="10496810" cy="275921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GB" dirty="0"/>
              <a:t>Presentation title</a:t>
            </a:r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2078CAC-CF93-4A40-A466-6523B29F5A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5962" y="294290"/>
            <a:ext cx="1769584" cy="81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12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56BD7E-E9A8-B840-9498-2F989F0198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4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3AD1FE-9D5F-BE47-965D-EB705491CE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165" y="2328451"/>
            <a:ext cx="9144000" cy="3420996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E8107-3898-574E-B7C6-9DDE94DBF5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165" y="1259670"/>
            <a:ext cx="9144000" cy="882280"/>
          </a:xfrm>
        </p:spPr>
        <p:txBody>
          <a:bodyPr anchor="b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19A40C9E-EA7E-2E41-B4B6-C3C913443C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165" y="6375400"/>
            <a:ext cx="10496810" cy="275921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GB" dirty="0"/>
              <a:t>Presentation title</a:t>
            </a:r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F814BBD-BB8D-3846-A889-BB6C54BBF7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5962" y="294290"/>
            <a:ext cx="1769584" cy="81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820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56BD7E-E9A8-B840-9498-2F989F0198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3AD1FE-9D5F-BE47-965D-EB705491CE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165" y="2328451"/>
            <a:ext cx="9144000" cy="3420996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E8107-3898-574E-B7C6-9DDE94DBF5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165" y="1259670"/>
            <a:ext cx="9144000" cy="882280"/>
          </a:xfrm>
        </p:spPr>
        <p:txBody>
          <a:bodyPr anchor="b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19A40C9E-EA7E-2E41-B4B6-C3C913443C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165" y="6375400"/>
            <a:ext cx="10496810" cy="275921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GB" dirty="0"/>
              <a:t>Presentation title</a:t>
            </a:r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F814BBD-BB8D-3846-A889-BB6C54BBF7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5962" y="294290"/>
            <a:ext cx="1769584" cy="81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12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E30D58-5008-324E-B603-C14E37359E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7650" y="1443826"/>
            <a:ext cx="11696700" cy="51375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3AD1FE-9D5F-BE47-965D-EB705491CE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353" y="1886015"/>
            <a:ext cx="7027102" cy="2592888"/>
          </a:xfrm>
        </p:spPr>
        <p:txBody>
          <a:bodyPr anchor="t"/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E8107-3898-574E-B7C6-9DDE94DBF5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353" y="4735774"/>
            <a:ext cx="7027102" cy="882280"/>
          </a:xfrm>
        </p:spPr>
        <p:txBody>
          <a:bodyPr anchor="t"/>
          <a:lstStyle>
            <a:lvl1pPr marL="0" indent="0" algn="l">
              <a:buNone/>
              <a:defRPr sz="24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A56F19-A363-5649-BDEF-C5627B3B8E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0875" y="5875338"/>
            <a:ext cx="7027102" cy="53816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CFCFF910-3B66-384A-B600-77A13AB188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4939" y="189579"/>
            <a:ext cx="2289942" cy="106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194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56BD7E-E9A8-B840-9498-2F989F0198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3F310B-54AA-9046-BC22-7382BB6BF3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0286" y="4268071"/>
            <a:ext cx="3587758" cy="258993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2A7DF86-40CE-E84B-BF05-18CF79997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165" y="2328451"/>
            <a:ext cx="9144000" cy="3420996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3E4041F-5087-D84F-9D2F-A3D7E67CE0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165" y="1259670"/>
            <a:ext cx="9144000" cy="882280"/>
          </a:xfrm>
        </p:spPr>
        <p:txBody>
          <a:bodyPr anchor="b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A4BB492-D8EE-8848-B030-EB0CF1F70D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165" y="6375400"/>
            <a:ext cx="10496810" cy="275921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GB" dirty="0"/>
              <a:t>Presentation title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2B3049-1523-D746-B9BF-379E3A878B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8570" y="0"/>
            <a:ext cx="2795195" cy="1797158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F4340D7-5E84-6042-BEA7-C65D45588E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65962" y="294290"/>
            <a:ext cx="1769584" cy="81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732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56BD7E-E9A8-B840-9498-2F989F0198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A49858-808C-9845-9516-89E82E5F5B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6145" y="3588883"/>
            <a:ext cx="2870430" cy="2786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190E49-F70B-0841-8C10-CA3AAF5FC2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9151" y="0"/>
            <a:ext cx="2545919" cy="22741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64D23C6-5829-9C40-81C9-45AE6FB4C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165" y="2328451"/>
            <a:ext cx="9144000" cy="3420996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D13470-D5EB-604C-ABD4-4CDBA6FDD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165" y="1259670"/>
            <a:ext cx="9144000" cy="882280"/>
          </a:xfrm>
        </p:spPr>
        <p:txBody>
          <a:bodyPr anchor="b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CC22F5C-E294-6447-9A6A-BF92A8BFE2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165" y="6375400"/>
            <a:ext cx="10496810" cy="275921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GB" dirty="0"/>
              <a:t>Presentation title</a:t>
            </a:r>
            <a:endParaRPr lang="en-US" dirty="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438BC8B-4DAF-CD4A-97D6-2D8E33EDE5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65962" y="294290"/>
            <a:ext cx="1769584" cy="81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253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56BD7E-E9A8-B840-9498-2F989F0198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33F764-286E-DB41-9548-0FB91D2D4C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9369" y="3876631"/>
            <a:ext cx="3737771" cy="26367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4E561A-E28B-0E43-B75E-AF48E21E7F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2532" y="0"/>
            <a:ext cx="2769670" cy="181214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7499FCB-D829-C644-80C0-DAFA35B846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165" y="2328451"/>
            <a:ext cx="9144000" cy="3420996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0327376-60AA-C141-ABD2-4E5F5CB064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165" y="1259670"/>
            <a:ext cx="9144000" cy="882280"/>
          </a:xfrm>
        </p:spPr>
        <p:txBody>
          <a:bodyPr anchor="b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51FB830-0C33-6F46-8173-2A140F1524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165" y="6375400"/>
            <a:ext cx="10496810" cy="275921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GB" dirty="0"/>
              <a:t>Presentation title</a:t>
            </a:r>
            <a:endParaRPr lang="en-US" dirty="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8EEC5E3A-F172-0F49-89E9-EFE26EC97A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65962" y="294290"/>
            <a:ext cx="1769584" cy="81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04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59B16-97D4-BF4D-83A4-2209BCB65F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165" y="467206"/>
            <a:ext cx="9441757" cy="699586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 dirty="0"/>
              <a:t>Title: Poppins Bold 28pt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8245A-7012-6942-A548-1DD04EEBC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165" y="1825625"/>
            <a:ext cx="11231671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0A1ACF-3714-9C4D-AADF-5A70F547829C}"/>
              </a:ext>
            </a:extLst>
          </p:cNvPr>
          <p:cNvCxnSpPr>
            <a:cxnSpLocks/>
          </p:cNvCxnSpPr>
          <p:nvPr userDrawn="1"/>
        </p:nvCxnSpPr>
        <p:spPr>
          <a:xfrm>
            <a:off x="480165" y="1177447"/>
            <a:ext cx="1123167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B62B8F6-A029-624C-9048-446DB3597D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165" y="6375400"/>
            <a:ext cx="10496810" cy="275921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GB" dirty="0"/>
              <a:t>Presentation title</a:t>
            </a:r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A691062-23F2-454E-A15F-2D4651DBD6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5962" y="294290"/>
            <a:ext cx="1769584" cy="81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97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F77F39C-61D6-DB40-8726-F95BF855E0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26200" y="0"/>
            <a:ext cx="57658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8245A-7012-6942-A548-1DD04EEBC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165" y="1825625"/>
            <a:ext cx="5707693" cy="43513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369BE41-7A62-E544-81EA-DA8E72663761}"/>
              </a:ext>
            </a:extLst>
          </p:cNvPr>
          <p:cNvCxnSpPr>
            <a:cxnSpLocks/>
          </p:cNvCxnSpPr>
          <p:nvPr userDrawn="1"/>
        </p:nvCxnSpPr>
        <p:spPr>
          <a:xfrm>
            <a:off x="480165" y="1177447"/>
            <a:ext cx="5707693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54A9421E-ED80-6042-BC42-480B8F3EDC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165" y="467206"/>
            <a:ext cx="5707693" cy="699586"/>
          </a:xfrm>
        </p:spPr>
        <p:txBody>
          <a:bodyPr/>
          <a:lstStyle>
            <a:lvl1pPr>
              <a:defRPr sz="2800"/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882F2705-9133-D640-8F8C-BBBC3D690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165" y="6375400"/>
            <a:ext cx="5707693" cy="275921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GB" dirty="0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790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B2E0C6-B479-DE48-A41C-7B75478405C0}"/>
              </a:ext>
            </a:extLst>
          </p:cNvPr>
          <p:cNvSpPr/>
          <p:nvPr userDrawn="1"/>
        </p:nvSpPr>
        <p:spPr>
          <a:xfrm>
            <a:off x="6426201" y="0"/>
            <a:ext cx="57658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8245A-7012-6942-A548-1DD04EEBC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165" y="1825625"/>
            <a:ext cx="5707693" cy="43513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369BE41-7A62-E544-81EA-DA8E72663761}"/>
              </a:ext>
            </a:extLst>
          </p:cNvPr>
          <p:cNvCxnSpPr>
            <a:cxnSpLocks/>
          </p:cNvCxnSpPr>
          <p:nvPr userDrawn="1"/>
        </p:nvCxnSpPr>
        <p:spPr>
          <a:xfrm>
            <a:off x="480165" y="1177447"/>
            <a:ext cx="5707693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48FCB91C-7F90-7247-8DAD-6FF8712549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165" y="467206"/>
            <a:ext cx="5707693" cy="699586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8E828D5-6200-B642-81DF-6B52A2B6D7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165" y="6375400"/>
            <a:ext cx="5707693" cy="275921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GB" dirty="0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178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5" descr="Two people smiling&#10;&#10;Description automatically generated with medium confidence">
            <a:extLst>
              <a:ext uri="{FF2B5EF4-FFF2-40B4-BE49-F238E27FC236}">
                <a16:creationId xmlns:a16="http://schemas.microsoft.com/office/drawing/2014/main" id="{F02BDBA7-6C50-154B-9542-3D1BE0B146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784" b="778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3927E94B-49C0-8C4E-AE47-F1F1E70407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163" y="6375400"/>
            <a:ext cx="11173672" cy="275921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GB" dirty="0"/>
              <a:t>Presentation 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68FB18-C3B4-6544-B568-A41A0DA3D1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8163" y="4784942"/>
            <a:ext cx="6113158" cy="122692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26948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5A36-5CB1-204E-8BDC-EA3888ADE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165" y="1709738"/>
            <a:ext cx="1123167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6151B-9E13-814B-A265-E06050345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165" y="4589463"/>
            <a:ext cx="1123167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57F80B-B882-B348-AAE8-80E8639FDF9E}"/>
              </a:ext>
            </a:extLst>
          </p:cNvPr>
          <p:cNvCxnSpPr>
            <a:cxnSpLocks/>
          </p:cNvCxnSpPr>
          <p:nvPr userDrawn="1"/>
        </p:nvCxnSpPr>
        <p:spPr>
          <a:xfrm>
            <a:off x="480165" y="1177447"/>
            <a:ext cx="1123167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7A4F967-5FAE-B64F-8CD5-F901A847F6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164" y="6375400"/>
            <a:ext cx="11231671" cy="275921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GB" dirty="0"/>
              <a:t>Presentation title</a:t>
            </a:r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B831534-46C1-8348-A117-E44FAAF929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5962" y="294290"/>
            <a:ext cx="1769584" cy="81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509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A9D4F-AED5-274C-BC23-8B714348E1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0165" y="1825625"/>
            <a:ext cx="5539635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462BC-6A07-9445-849A-AF1EFFA6C3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39635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5518EB-E6E3-3D4B-834D-22CC4FB842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165" y="467206"/>
            <a:ext cx="9591883" cy="699586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9002D1-23EB-C846-A52C-B8F655EDBCD1}"/>
              </a:ext>
            </a:extLst>
          </p:cNvPr>
          <p:cNvCxnSpPr>
            <a:cxnSpLocks/>
          </p:cNvCxnSpPr>
          <p:nvPr userDrawn="1"/>
        </p:nvCxnSpPr>
        <p:spPr>
          <a:xfrm>
            <a:off x="480165" y="1177447"/>
            <a:ext cx="1123167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A1272AD-34A4-B845-982B-B11DA73FCB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164" y="6375400"/>
            <a:ext cx="11231671" cy="275921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GB" dirty="0"/>
              <a:t>Presentation title</a:t>
            </a:r>
            <a:endParaRPr lang="en-US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B9BD81F7-7B63-7A41-AF4C-40AB3F098E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5962" y="294290"/>
            <a:ext cx="1769584" cy="81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316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32B238-5249-A843-80D7-10470AACC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164" y="1681163"/>
            <a:ext cx="551741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0BEC25-EDA9-EB4A-BDB7-35334CC143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0164" y="2505075"/>
            <a:ext cx="5517411" cy="368458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2516F5-0D24-CB48-B9E8-B967BECAD2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53963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461382-DF77-DE42-8F21-DBF77D980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539636" cy="368458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2A682B4-2E86-5A42-8A4F-BDDE3463BA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165" y="467206"/>
            <a:ext cx="9564587" cy="699586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97D91A-4567-8E47-AF7B-A93625C8C311}"/>
              </a:ext>
            </a:extLst>
          </p:cNvPr>
          <p:cNvCxnSpPr>
            <a:cxnSpLocks/>
          </p:cNvCxnSpPr>
          <p:nvPr userDrawn="1"/>
        </p:nvCxnSpPr>
        <p:spPr>
          <a:xfrm>
            <a:off x="480165" y="1177447"/>
            <a:ext cx="1123167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CAE42CA4-F395-1648-98EB-EDE675C93E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164" y="6375400"/>
            <a:ext cx="11231671" cy="275921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GB" dirty="0"/>
              <a:t>Presentation title</a:t>
            </a:r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B3635BB9-BB61-9E4B-B344-01BD23F48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5962" y="294290"/>
            <a:ext cx="1769584" cy="81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336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E30D58-5008-324E-B603-C14E37359E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7652" y="1443826"/>
            <a:ext cx="11696696" cy="51375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3AD1FE-9D5F-BE47-965D-EB705491CE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353" y="1886015"/>
            <a:ext cx="7027102" cy="2592888"/>
          </a:xfrm>
        </p:spPr>
        <p:txBody>
          <a:bodyPr anchor="t"/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E8107-3898-574E-B7C6-9DDE94DBF5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353" y="4735774"/>
            <a:ext cx="7027102" cy="882280"/>
          </a:xfrm>
        </p:spPr>
        <p:txBody>
          <a:bodyPr anchor="t"/>
          <a:lstStyle>
            <a:lvl1pPr marL="0" indent="0" algn="l">
              <a:buNone/>
              <a:defRPr sz="24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A56F19-A363-5649-BDEF-C5627B3B8E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0875" y="5875338"/>
            <a:ext cx="7027102" cy="53816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CFCFF910-3B66-384A-B600-77A13AB188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4939" y="189579"/>
            <a:ext cx="2289942" cy="106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418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FC25192-8D5D-784C-9C3C-C9CE2E4CA4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165" y="467206"/>
            <a:ext cx="9591883" cy="699586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54D848-09F7-EC42-B062-DDF5D10162BC}"/>
              </a:ext>
            </a:extLst>
          </p:cNvPr>
          <p:cNvCxnSpPr>
            <a:cxnSpLocks/>
          </p:cNvCxnSpPr>
          <p:nvPr userDrawn="1"/>
        </p:nvCxnSpPr>
        <p:spPr>
          <a:xfrm>
            <a:off x="480165" y="1177447"/>
            <a:ext cx="1123167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6B92C77F-4186-E64A-82DF-D2E1207BEF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164" y="6375400"/>
            <a:ext cx="11231671" cy="275921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GB" dirty="0"/>
              <a:t>Presentation title</a:t>
            </a:r>
            <a:endParaRPr lang="en-US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0E53C6E-158A-FF43-8B7E-BC27558CD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5962" y="294290"/>
            <a:ext cx="1769584" cy="81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895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90E6A4B-A6DD-214D-8789-D6DBABFA0E93}"/>
              </a:ext>
            </a:extLst>
          </p:cNvPr>
          <p:cNvCxnSpPr>
            <a:cxnSpLocks/>
          </p:cNvCxnSpPr>
          <p:nvPr userDrawn="1"/>
        </p:nvCxnSpPr>
        <p:spPr>
          <a:xfrm>
            <a:off x="480165" y="1177447"/>
            <a:ext cx="1123167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A9291AE7-1B22-DA49-99B4-185B5AD535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164" y="6375400"/>
            <a:ext cx="11231671" cy="275921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GB" dirty="0"/>
              <a:t>Presentation title</a:t>
            </a:r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DEAF55A-73C0-114A-BEA8-6B7DBC4882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5962" y="294290"/>
            <a:ext cx="1769584" cy="81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33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FC25192-8D5D-784C-9C3C-C9CE2E4CA4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165" y="467206"/>
            <a:ext cx="9591883" cy="699586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54D848-09F7-EC42-B062-DDF5D10162BC}"/>
              </a:ext>
            </a:extLst>
          </p:cNvPr>
          <p:cNvCxnSpPr>
            <a:cxnSpLocks/>
          </p:cNvCxnSpPr>
          <p:nvPr userDrawn="1"/>
        </p:nvCxnSpPr>
        <p:spPr>
          <a:xfrm>
            <a:off x="480165" y="1177447"/>
            <a:ext cx="1123167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6B92C77F-4186-E64A-82DF-D2E1207BEF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165" y="6375400"/>
            <a:ext cx="5615835" cy="275921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GB" dirty="0"/>
              <a:t>Presentation title</a:t>
            </a:r>
            <a:endParaRPr lang="en-US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0E53C6E-158A-FF43-8B7E-BC27558CD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5962" y="294290"/>
            <a:ext cx="1769584" cy="819807"/>
          </a:xfrm>
          <a:prstGeom prst="rect">
            <a:avLst/>
          </a:prstGeom>
        </p:spPr>
      </p:pic>
      <p:pic>
        <p:nvPicPr>
          <p:cNvPr id="12" name="Picture 11" descr="Barnardos logo | Irish Internet Association">
            <a:extLst>
              <a:ext uri="{FF2B5EF4-FFF2-40B4-BE49-F238E27FC236}">
                <a16:creationId xmlns:a16="http://schemas.microsoft.com/office/drawing/2014/main" id="{88174AAB-28DC-1845-A747-EA2186A327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6972" y="5892204"/>
            <a:ext cx="1552328" cy="82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Pieta Logo">
            <a:extLst>
              <a:ext uri="{FF2B5EF4-FFF2-40B4-BE49-F238E27FC236}">
                <a16:creationId xmlns:a16="http://schemas.microsoft.com/office/drawing/2014/main" id="{2D715E1D-F8CC-CB48-8A22-9F42931D21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13019" y="6001907"/>
            <a:ext cx="1422527" cy="64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6" descr="LauraLynn Ireland's Children's Hospice | Online Fundraising">
            <a:extLst>
              <a:ext uri="{FF2B5EF4-FFF2-40B4-BE49-F238E27FC236}">
                <a16:creationId xmlns:a16="http://schemas.microsoft.com/office/drawing/2014/main" id="{6D4CFEAF-72A2-0641-9CF0-6CE3DC86028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26" r="12840"/>
          <a:stretch/>
        </p:blipFill>
        <p:spPr bwMode="auto">
          <a:xfrm>
            <a:off x="6196338" y="6105870"/>
            <a:ext cx="1436914" cy="59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972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FC25192-8D5D-784C-9C3C-C9CE2E4CA4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165" y="467206"/>
            <a:ext cx="9591883" cy="699586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Our resilience toolkit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54D848-09F7-EC42-B062-DDF5D10162BC}"/>
              </a:ext>
            </a:extLst>
          </p:cNvPr>
          <p:cNvCxnSpPr>
            <a:cxnSpLocks/>
          </p:cNvCxnSpPr>
          <p:nvPr userDrawn="1"/>
        </p:nvCxnSpPr>
        <p:spPr>
          <a:xfrm>
            <a:off x="480165" y="1177447"/>
            <a:ext cx="1123167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6B92C77F-4186-E64A-82DF-D2E1207BEF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164" y="6375400"/>
            <a:ext cx="11231671" cy="275921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GB" dirty="0"/>
              <a:t>Presentation title</a:t>
            </a:r>
            <a:endParaRPr lang="en-US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0E53C6E-158A-FF43-8B7E-BC27558CD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5962" y="294290"/>
            <a:ext cx="1769584" cy="819807"/>
          </a:xfrm>
          <a:prstGeom prst="rect">
            <a:avLst/>
          </a:prstGeom>
        </p:spPr>
      </p:pic>
      <p:pic>
        <p:nvPicPr>
          <p:cNvPr id="55" name="Picture 54" descr="A picture containing ray&#10;&#10;Description automatically generated">
            <a:extLst>
              <a:ext uri="{FF2B5EF4-FFF2-40B4-BE49-F238E27FC236}">
                <a16:creationId xmlns:a16="http://schemas.microsoft.com/office/drawing/2014/main" id="{ED211B2C-8E89-054D-8DB5-088011CBB8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254" y="1571408"/>
            <a:ext cx="1641220" cy="1641220"/>
          </a:xfrm>
          <a:prstGeom prst="rect">
            <a:avLst/>
          </a:prstGeom>
        </p:spPr>
      </p:pic>
      <p:pic>
        <p:nvPicPr>
          <p:cNvPr id="56" name="Picture 55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A50153CC-5810-CB49-BF0D-4F50A8602B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9304" y="1525367"/>
            <a:ext cx="1641220" cy="1641220"/>
          </a:xfrm>
          <a:prstGeom prst="rect">
            <a:avLst/>
          </a:prstGeom>
        </p:spPr>
      </p:pic>
      <p:pic>
        <p:nvPicPr>
          <p:cNvPr id="57" name="Picture 56" descr="A picture containing text&#10;&#10;Description automatically generated">
            <a:extLst>
              <a:ext uri="{FF2B5EF4-FFF2-40B4-BE49-F238E27FC236}">
                <a16:creationId xmlns:a16="http://schemas.microsoft.com/office/drawing/2014/main" id="{E69EFCCE-B9F1-434B-A393-6C3FC86F76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6354" y="1564701"/>
            <a:ext cx="1641220" cy="1641220"/>
          </a:xfrm>
          <a:prstGeom prst="rect">
            <a:avLst/>
          </a:prstGeom>
        </p:spPr>
      </p:pic>
      <p:pic>
        <p:nvPicPr>
          <p:cNvPr id="58" name="Picture 5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C1F61E1-8A55-2D40-A920-9105B269CE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412" y="1528108"/>
            <a:ext cx="1641220" cy="1641220"/>
          </a:xfrm>
          <a:prstGeom prst="rect">
            <a:avLst/>
          </a:prstGeom>
        </p:spPr>
      </p:pic>
      <p:pic>
        <p:nvPicPr>
          <p:cNvPr id="59" name="Picture 58" descr="A picture containing calendar&#10;&#10;Description automatically generated">
            <a:extLst>
              <a:ext uri="{FF2B5EF4-FFF2-40B4-BE49-F238E27FC236}">
                <a16:creationId xmlns:a16="http://schemas.microsoft.com/office/drawing/2014/main" id="{D32FAEDA-F56E-AB4E-9E0D-7BAF0163B82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4326" y="4471567"/>
            <a:ext cx="1641220" cy="1641220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4F11CB6E-6C60-8F42-95D2-84F3A088403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301" y="4311219"/>
            <a:ext cx="1641220" cy="1641220"/>
          </a:xfrm>
          <a:prstGeom prst="rect">
            <a:avLst/>
          </a:prstGeom>
        </p:spPr>
      </p:pic>
      <p:pic>
        <p:nvPicPr>
          <p:cNvPr id="61" name="Picture 60" descr="A picture containing text, transport, disk brake, wheel&#10;&#10;Description automatically generated">
            <a:extLst>
              <a:ext uri="{FF2B5EF4-FFF2-40B4-BE49-F238E27FC236}">
                <a16:creationId xmlns:a16="http://schemas.microsoft.com/office/drawing/2014/main" id="{D7FAB3D6-F4CB-E149-8744-4630E56C586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430" y="4336271"/>
            <a:ext cx="1641220" cy="1641220"/>
          </a:xfrm>
          <a:prstGeom prst="rect">
            <a:avLst/>
          </a:prstGeom>
        </p:spPr>
      </p:pic>
      <p:pic>
        <p:nvPicPr>
          <p:cNvPr id="62" name="Picture 61" descr="A picture containing text&#10;&#10;Description automatically generated">
            <a:extLst>
              <a:ext uri="{FF2B5EF4-FFF2-40B4-BE49-F238E27FC236}">
                <a16:creationId xmlns:a16="http://schemas.microsoft.com/office/drawing/2014/main" id="{90FDB77A-6C0D-BD40-9B28-673C5899190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7729" y="4252551"/>
            <a:ext cx="1641220" cy="1641220"/>
          </a:xfrm>
          <a:prstGeom prst="rect">
            <a:avLst/>
          </a:prstGeom>
        </p:spPr>
      </p:pic>
      <p:pic>
        <p:nvPicPr>
          <p:cNvPr id="63" name="Picture 62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899D422B-7B73-8F46-8F61-33CD8C17F9A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1028" y="4290492"/>
            <a:ext cx="1641220" cy="1641220"/>
          </a:xfrm>
          <a:prstGeom prst="rect">
            <a:avLst/>
          </a:prstGeom>
        </p:spPr>
      </p:pic>
      <p:pic>
        <p:nvPicPr>
          <p:cNvPr id="64" name="Picture 6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CD305AE-E911-6C40-A85A-C30C58C154E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4470" y="1495532"/>
            <a:ext cx="1641220" cy="1641220"/>
          </a:xfrm>
          <a:prstGeom prst="rect">
            <a:avLst/>
          </a:prstGeom>
        </p:spPr>
      </p:pic>
      <p:pic>
        <p:nvPicPr>
          <p:cNvPr id="65" name="Picture 64" descr="A picture containing shape&#10;&#10;Description automatically generated">
            <a:extLst>
              <a:ext uri="{FF2B5EF4-FFF2-40B4-BE49-F238E27FC236}">
                <a16:creationId xmlns:a16="http://schemas.microsoft.com/office/drawing/2014/main" id="{173EB4DD-F672-1748-B5EA-5A896DEBA8B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131" y="4208953"/>
            <a:ext cx="1641220" cy="1641220"/>
          </a:xfrm>
          <a:prstGeom prst="rect">
            <a:avLst/>
          </a:prstGeom>
        </p:spPr>
      </p:pic>
      <p:pic>
        <p:nvPicPr>
          <p:cNvPr id="66" name="Picture 65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1709BCB7-6DBD-884D-8AB0-B10F74CC531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8526" y="1600409"/>
            <a:ext cx="1641220" cy="164122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60BE0650-00C0-DA42-9A08-9CC7DFFE517C}"/>
              </a:ext>
            </a:extLst>
          </p:cNvPr>
          <p:cNvSpPr txBox="1"/>
          <p:nvPr userDrawn="1"/>
        </p:nvSpPr>
        <p:spPr>
          <a:xfrm>
            <a:off x="427832" y="3238924"/>
            <a:ext cx="1480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accent1"/>
                </a:solidFill>
              </a:rPr>
              <a:t>Self Care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1BE55C0-7ACE-BD49-AD74-34077D9F49D7}"/>
              </a:ext>
            </a:extLst>
          </p:cNvPr>
          <p:cNvSpPr txBox="1"/>
          <p:nvPr userDrawn="1"/>
        </p:nvSpPr>
        <p:spPr>
          <a:xfrm>
            <a:off x="2380640" y="3238924"/>
            <a:ext cx="1480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accent1"/>
                </a:solidFill>
              </a:rPr>
              <a:t>Confidence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099B1B8-BF44-6448-87D7-54720FD6348F}"/>
              </a:ext>
            </a:extLst>
          </p:cNvPr>
          <p:cNvSpPr txBox="1"/>
          <p:nvPr userDrawn="1"/>
        </p:nvSpPr>
        <p:spPr>
          <a:xfrm>
            <a:off x="4333448" y="3238924"/>
            <a:ext cx="1480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accent1"/>
                </a:solidFill>
              </a:rPr>
              <a:t>Always Forward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24E783B-CB10-E341-A728-21A90C004FC6}"/>
              </a:ext>
            </a:extLst>
          </p:cNvPr>
          <p:cNvSpPr txBox="1"/>
          <p:nvPr userDrawn="1"/>
        </p:nvSpPr>
        <p:spPr>
          <a:xfrm>
            <a:off x="6286256" y="3238924"/>
            <a:ext cx="1480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accent1"/>
                </a:solidFill>
              </a:rPr>
              <a:t>Bounce Back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BFD655B-41C4-2E46-BA0A-AC84BA065C7A}"/>
              </a:ext>
            </a:extLst>
          </p:cNvPr>
          <p:cNvSpPr txBox="1"/>
          <p:nvPr userDrawn="1"/>
        </p:nvSpPr>
        <p:spPr>
          <a:xfrm>
            <a:off x="8239064" y="3238924"/>
            <a:ext cx="1480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accent1"/>
                </a:solidFill>
              </a:rPr>
              <a:t>Problem Solving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4FD0FB3-A3D4-C043-9562-F5E55822245C}"/>
              </a:ext>
            </a:extLst>
          </p:cNvPr>
          <p:cNvSpPr txBox="1"/>
          <p:nvPr userDrawn="1"/>
        </p:nvSpPr>
        <p:spPr>
          <a:xfrm>
            <a:off x="10191871" y="3238924"/>
            <a:ext cx="1480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accent1"/>
                </a:solidFill>
              </a:rPr>
              <a:t>Journey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3D823A8-2DF0-C748-BD87-27300F841523}"/>
              </a:ext>
            </a:extLst>
          </p:cNvPr>
          <p:cNvSpPr txBox="1"/>
          <p:nvPr userDrawn="1"/>
        </p:nvSpPr>
        <p:spPr>
          <a:xfrm>
            <a:off x="427832" y="6087574"/>
            <a:ext cx="1480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accent1"/>
                </a:solidFill>
              </a:rPr>
              <a:t>Positive Side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B67267E-5EB3-CD4A-BA3A-DC3FB9F3F11A}"/>
              </a:ext>
            </a:extLst>
          </p:cNvPr>
          <p:cNvSpPr txBox="1"/>
          <p:nvPr userDrawn="1"/>
        </p:nvSpPr>
        <p:spPr>
          <a:xfrm>
            <a:off x="2389408" y="6087574"/>
            <a:ext cx="1480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accent1"/>
                </a:solidFill>
              </a:rPr>
              <a:t>Self Esteem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A39272F-6773-2042-8E20-15FD1BEF9616}"/>
              </a:ext>
            </a:extLst>
          </p:cNvPr>
          <p:cNvSpPr txBox="1"/>
          <p:nvPr userDrawn="1"/>
        </p:nvSpPr>
        <p:spPr>
          <a:xfrm>
            <a:off x="4350984" y="6087574"/>
            <a:ext cx="1480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accent1"/>
                </a:solidFill>
              </a:rPr>
              <a:t>Ups and Downs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48EB040-E5E5-AD49-AC9D-FAA6AC176852}"/>
              </a:ext>
            </a:extLst>
          </p:cNvPr>
          <p:cNvSpPr txBox="1"/>
          <p:nvPr userDrawn="1"/>
        </p:nvSpPr>
        <p:spPr>
          <a:xfrm>
            <a:off x="6312560" y="6087574"/>
            <a:ext cx="1480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accent1"/>
                </a:solidFill>
              </a:rPr>
              <a:t>Empowerment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80C0698-6C28-5B49-AFCB-968AE71EF8E9}"/>
              </a:ext>
            </a:extLst>
          </p:cNvPr>
          <p:cNvSpPr txBox="1"/>
          <p:nvPr userDrawn="1"/>
        </p:nvSpPr>
        <p:spPr>
          <a:xfrm>
            <a:off x="8274136" y="6087574"/>
            <a:ext cx="1480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accent1"/>
                </a:solidFill>
              </a:rPr>
              <a:t>Goal Setting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9846CF8-57BE-2644-A71B-CF9D2AE2A014}"/>
              </a:ext>
            </a:extLst>
          </p:cNvPr>
          <p:cNvSpPr txBox="1"/>
          <p:nvPr userDrawn="1"/>
        </p:nvSpPr>
        <p:spPr>
          <a:xfrm>
            <a:off x="10235711" y="6087574"/>
            <a:ext cx="1480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accent1"/>
                </a:solidFill>
              </a:rPr>
              <a:t>Connection</a:t>
            </a:r>
          </a:p>
        </p:txBody>
      </p:sp>
    </p:spTree>
    <p:extLst>
      <p:ext uri="{BB962C8B-B14F-4D97-AF65-F5344CB8AC3E}">
        <p14:creationId xmlns:p14="http://schemas.microsoft.com/office/powerpoint/2010/main" val="19527273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FC25192-8D5D-784C-9C3C-C9CE2E4CA4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165" y="467206"/>
            <a:ext cx="9591883" cy="699586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Table example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54D848-09F7-EC42-B062-DDF5D10162BC}"/>
              </a:ext>
            </a:extLst>
          </p:cNvPr>
          <p:cNvCxnSpPr>
            <a:cxnSpLocks/>
          </p:cNvCxnSpPr>
          <p:nvPr userDrawn="1"/>
        </p:nvCxnSpPr>
        <p:spPr>
          <a:xfrm>
            <a:off x="480165" y="1177447"/>
            <a:ext cx="1123167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6B92C77F-4186-E64A-82DF-D2E1207BEF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164" y="6375400"/>
            <a:ext cx="11231671" cy="275921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GB" dirty="0"/>
              <a:t>Presentation title</a:t>
            </a:r>
            <a:endParaRPr lang="en-US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0E53C6E-158A-FF43-8B7E-BC27558CD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5962" y="294290"/>
            <a:ext cx="1769584" cy="819807"/>
          </a:xfrm>
          <a:prstGeom prst="rect">
            <a:avLst/>
          </a:prstGeom>
        </p:spPr>
      </p:pic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8C4EE36C-E074-DA45-9FD9-362B192C899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980624484"/>
              </p:ext>
            </p:extLst>
          </p:nvPr>
        </p:nvGraphicFramePr>
        <p:xfrm>
          <a:off x="2032000" y="1728010"/>
          <a:ext cx="8128000" cy="4190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351643812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21223104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17905613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03102718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110417069"/>
                    </a:ext>
                  </a:extLst>
                </a:gridCol>
              </a:tblGrid>
              <a:tr h="598648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Poppins" pitchFamily="2" charset="77"/>
                          <a:cs typeface="Poppins" pitchFamily="2" charset="77"/>
                        </a:rPr>
                        <a:t>Heading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Poppins" pitchFamily="2" charset="77"/>
                          <a:cs typeface="Poppins" pitchFamily="2" charset="77"/>
                        </a:rPr>
                        <a:t>Heading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Poppins" pitchFamily="2" charset="77"/>
                          <a:cs typeface="Poppins" pitchFamily="2" charset="77"/>
                        </a:rPr>
                        <a:t>Heading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Poppins" pitchFamily="2" charset="77"/>
                          <a:cs typeface="Poppins" pitchFamily="2" charset="77"/>
                        </a:rPr>
                        <a:t>Heading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Poppins" pitchFamily="2" charset="77"/>
                          <a:cs typeface="Poppins" pitchFamily="2" charset="77"/>
                        </a:rPr>
                        <a:t>Heading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0196935"/>
                  </a:ext>
                </a:extLst>
              </a:tr>
              <a:tr h="59864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oppins" pitchFamily="2" charset="77"/>
                          <a:cs typeface="Poppins" pitchFamily="2" charset="77"/>
                        </a:rPr>
                        <a:t>Content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Poppins" pitchFamily="2" charset="77"/>
                          <a:cs typeface="Poppins" pitchFamily="2" charset="77"/>
                        </a:rPr>
                        <a:t>Content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Poppins" pitchFamily="2" charset="77"/>
                          <a:cs typeface="Poppins" pitchFamily="2" charset="77"/>
                        </a:rPr>
                        <a:t>Content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Poppins" pitchFamily="2" charset="77"/>
                          <a:cs typeface="Poppins" pitchFamily="2" charset="77"/>
                        </a:rPr>
                        <a:t>Content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Poppins" pitchFamily="2" charset="77"/>
                          <a:cs typeface="Poppins" pitchFamily="2" charset="77"/>
                        </a:rPr>
                        <a:t>Content 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8650886"/>
                  </a:ext>
                </a:extLst>
              </a:tr>
              <a:tr h="59864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Poppins" pitchFamily="2" charset="77"/>
                          <a:cs typeface="Poppins" pitchFamily="2" charset="77"/>
                        </a:rPr>
                        <a:t>Content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Poppins" pitchFamily="2" charset="77"/>
                          <a:cs typeface="Poppins" pitchFamily="2" charset="77"/>
                        </a:rPr>
                        <a:t>Content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Poppins" pitchFamily="2" charset="77"/>
                          <a:cs typeface="Poppins" pitchFamily="2" charset="77"/>
                        </a:rPr>
                        <a:t>Content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Poppins" pitchFamily="2" charset="77"/>
                          <a:cs typeface="Poppins" pitchFamily="2" charset="77"/>
                        </a:rPr>
                        <a:t>Content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Poppins" pitchFamily="2" charset="77"/>
                          <a:cs typeface="Poppins" pitchFamily="2" charset="77"/>
                        </a:rPr>
                        <a:t>Content 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8754281"/>
                  </a:ext>
                </a:extLst>
              </a:tr>
              <a:tr h="59864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Poppins" pitchFamily="2" charset="77"/>
                          <a:cs typeface="Poppins" pitchFamily="2" charset="77"/>
                        </a:rPr>
                        <a:t>Content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Poppins" pitchFamily="2" charset="77"/>
                          <a:cs typeface="Poppins" pitchFamily="2" charset="77"/>
                        </a:rPr>
                        <a:t>Content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Poppins" pitchFamily="2" charset="77"/>
                          <a:cs typeface="Poppins" pitchFamily="2" charset="77"/>
                        </a:rPr>
                        <a:t>Content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Poppins" pitchFamily="2" charset="77"/>
                          <a:cs typeface="Poppins" pitchFamily="2" charset="77"/>
                        </a:rPr>
                        <a:t>Content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Poppins" pitchFamily="2" charset="77"/>
                          <a:cs typeface="Poppins" pitchFamily="2" charset="77"/>
                        </a:rPr>
                        <a:t>Content 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0975745"/>
                  </a:ext>
                </a:extLst>
              </a:tr>
              <a:tr h="59864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Poppins" pitchFamily="2" charset="77"/>
                          <a:cs typeface="Poppins" pitchFamily="2" charset="77"/>
                        </a:rPr>
                        <a:t>Content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Poppins" pitchFamily="2" charset="77"/>
                          <a:cs typeface="Poppins" pitchFamily="2" charset="77"/>
                        </a:rPr>
                        <a:t>Content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Poppins" pitchFamily="2" charset="77"/>
                          <a:cs typeface="Poppins" pitchFamily="2" charset="77"/>
                        </a:rPr>
                        <a:t>Content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Poppins" pitchFamily="2" charset="77"/>
                          <a:cs typeface="Poppins" pitchFamily="2" charset="77"/>
                        </a:rPr>
                        <a:t>Content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Poppins" pitchFamily="2" charset="77"/>
                          <a:cs typeface="Poppins" pitchFamily="2" charset="77"/>
                        </a:rPr>
                        <a:t>Content 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6483079"/>
                  </a:ext>
                </a:extLst>
              </a:tr>
              <a:tr h="59864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Poppins" pitchFamily="2" charset="77"/>
                          <a:cs typeface="Poppins" pitchFamily="2" charset="77"/>
                        </a:rPr>
                        <a:t>Content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Poppins" pitchFamily="2" charset="77"/>
                          <a:cs typeface="Poppins" pitchFamily="2" charset="77"/>
                        </a:rPr>
                        <a:t>Content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Poppins" pitchFamily="2" charset="77"/>
                          <a:cs typeface="Poppins" pitchFamily="2" charset="77"/>
                        </a:rPr>
                        <a:t>Content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Poppins" pitchFamily="2" charset="77"/>
                          <a:cs typeface="Poppins" pitchFamily="2" charset="77"/>
                        </a:rPr>
                        <a:t>Content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Poppins" pitchFamily="2" charset="77"/>
                          <a:cs typeface="Poppins" pitchFamily="2" charset="77"/>
                        </a:rPr>
                        <a:t>Content 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2280447"/>
                  </a:ext>
                </a:extLst>
              </a:tr>
              <a:tr h="59864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Poppins" pitchFamily="2" charset="77"/>
                          <a:cs typeface="Poppins" pitchFamily="2" charset="77"/>
                        </a:rPr>
                        <a:t>Content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Poppins" pitchFamily="2" charset="77"/>
                          <a:cs typeface="Poppins" pitchFamily="2" charset="77"/>
                        </a:rPr>
                        <a:t>Content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Poppins" pitchFamily="2" charset="77"/>
                          <a:cs typeface="Poppins" pitchFamily="2" charset="77"/>
                        </a:rPr>
                        <a:t>Content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Poppins" pitchFamily="2" charset="77"/>
                          <a:cs typeface="Poppins" pitchFamily="2" charset="77"/>
                        </a:rPr>
                        <a:t>Content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oppins" pitchFamily="2" charset="77"/>
                          <a:cs typeface="Poppins" pitchFamily="2" charset="77"/>
                        </a:rPr>
                        <a:t>Content 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47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91185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FC25192-8D5D-784C-9C3C-C9CE2E4CA4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165" y="467206"/>
            <a:ext cx="9591883" cy="699586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Timing plan example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54D848-09F7-EC42-B062-DDF5D10162BC}"/>
              </a:ext>
            </a:extLst>
          </p:cNvPr>
          <p:cNvCxnSpPr>
            <a:cxnSpLocks/>
          </p:cNvCxnSpPr>
          <p:nvPr userDrawn="1"/>
        </p:nvCxnSpPr>
        <p:spPr>
          <a:xfrm>
            <a:off x="480165" y="1177447"/>
            <a:ext cx="1123167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6B92C77F-4186-E64A-82DF-D2E1207BEF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164" y="6375400"/>
            <a:ext cx="11231671" cy="275921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GB" dirty="0"/>
              <a:t>Presentation title</a:t>
            </a:r>
            <a:endParaRPr lang="en-US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0E53C6E-158A-FF43-8B7E-BC27558CD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5962" y="294290"/>
            <a:ext cx="1769584" cy="819807"/>
          </a:xfrm>
          <a:prstGeom prst="rect">
            <a:avLst/>
          </a:prstGeom>
        </p:spPr>
      </p:pic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FD652E82-F271-7048-865D-EE7B31E4E73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322218550"/>
              </p:ext>
            </p:extLst>
          </p:nvPr>
        </p:nvGraphicFramePr>
        <p:xfrm>
          <a:off x="480164" y="1728009"/>
          <a:ext cx="11231670" cy="4046484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246334">
                  <a:extLst>
                    <a:ext uri="{9D8B030D-6E8A-4147-A177-3AD203B41FA5}">
                      <a16:colId xmlns:a16="http://schemas.microsoft.com/office/drawing/2014/main" val="3516438128"/>
                    </a:ext>
                  </a:extLst>
                </a:gridCol>
                <a:gridCol w="2246334">
                  <a:extLst>
                    <a:ext uri="{9D8B030D-6E8A-4147-A177-3AD203B41FA5}">
                      <a16:colId xmlns:a16="http://schemas.microsoft.com/office/drawing/2014/main" val="3212231047"/>
                    </a:ext>
                  </a:extLst>
                </a:gridCol>
                <a:gridCol w="2246334">
                  <a:extLst>
                    <a:ext uri="{9D8B030D-6E8A-4147-A177-3AD203B41FA5}">
                      <a16:colId xmlns:a16="http://schemas.microsoft.com/office/drawing/2014/main" val="4179056138"/>
                    </a:ext>
                  </a:extLst>
                </a:gridCol>
                <a:gridCol w="2246334">
                  <a:extLst>
                    <a:ext uri="{9D8B030D-6E8A-4147-A177-3AD203B41FA5}">
                      <a16:colId xmlns:a16="http://schemas.microsoft.com/office/drawing/2014/main" val="1031027187"/>
                    </a:ext>
                  </a:extLst>
                </a:gridCol>
                <a:gridCol w="2246334">
                  <a:extLst>
                    <a:ext uri="{9D8B030D-6E8A-4147-A177-3AD203B41FA5}">
                      <a16:colId xmlns:a16="http://schemas.microsoft.com/office/drawing/2014/main" val="4110417069"/>
                    </a:ext>
                  </a:extLst>
                </a:gridCol>
              </a:tblGrid>
              <a:tr h="1011621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Poppins" pitchFamily="2" charset="77"/>
                          <a:cs typeface="Poppins" pitchFamily="2" charset="77"/>
                        </a:rPr>
                        <a:t>Heading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kern="1200">
                          <a:solidFill>
                            <a:schemeClr val="dk1"/>
                          </a:solidFill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Title bold 12pt</a:t>
                      </a:r>
                    </a:p>
                    <a:p>
                      <a:pPr algn="l"/>
                      <a:r>
                        <a:rPr lang="en-US" sz="1200" b="0">
                          <a:latin typeface="Poppins" pitchFamily="2" charset="77"/>
                          <a:cs typeface="Poppins" pitchFamily="2" charset="77"/>
                        </a:rPr>
                        <a:t>Txt 12pt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kern="1200">
                          <a:solidFill>
                            <a:schemeClr val="dk1"/>
                          </a:solidFill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Title bold 12pt</a:t>
                      </a:r>
                    </a:p>
                    <a:p>
                      <a:pPr algn="l"/>
                      <a:r>
                        <a:rPr lang="en-US" sz="1200" b="0">
                          <a:latin typeface="Poppins" pitchFamily="2" charset="77"/>
                          <a:cs typeface="Poppins" pitchFamily="2" charset="77"/>
                        </a:rPr>
                        <a:t>Txt 12pt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8650886"/>
                  </a:ext>
                </a:extLst>
              </a:tr>
              <a:tr h="1011621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Poppins" pitchFamily="2" charset="77"/>
                          <a:cs typeface="Poppins" pitchFamily="2" charset="77"/>
                        </a:rPr>
                        <a:t>Heading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kern="1200">
                          <a:solidFill>
                            <a:schemeClr val="dk1"/>
                          </a:solidFill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Title bold 12pt</a:t>
                      </a:r>
                    </a:p>
                    <a:p>
                      <a:pPr algn="l"/>
                      <a:r>
                        <a:rPr lang="en-US" sz="1200" b="0">
                          <a:latin typeface="Poppins" pitchFamily="2" charset="77"/>
                          <a:cs typeface="Poppins" pitchFamily="2" charset="77"/>
                        </a:rPr>
                        <a:t>Txt 12pt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kern="1200">
                          <a:solidFill>
                            <a:schemeClr val="dk1"/>
                          </a:solidFill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Title bold 12pt</a:t>
                      </a:r>
                    </a:p>
                    <a:p>
                      <a:pPr algn="l"/>
                      <a:r>
                        <a:rPr lang="en-US" sz="1200" b="0">
                          <a:latin typeface="Poppins" pitchFamily="2" charset="77"/>
                          <a:cs typeface="Poppins" pitchFamily="2" charset="77"/>
                        </a:rPr>
                        <a:t>Txt 12pt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8754281"/>
                  </a:ext>
                </a:extLst>
              </a:tr>
              <a:tr h="1011621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Poppins" pitchFamily="2" charset="77"/>
                          <a:cs typeface="Poppins" pitchFamily="2" charset="77"/>
                        </a:rPr>
                        <a:t>Heading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b="1" kern="1200">
                          <a:solidFill>
                            <a:schemeClr val="dk1"/>
                          </a:solidFill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Title bold 12pt</a:t>
                      </a:r>
                    </a:p>
                    <a:p>
                      <a:pPr algn="l"/>
                      <a:r>
                        <a:rPr lang="en-US" sz="1200" b="0">
                          <a:latin typeface="Poppins" pitchFamily="2" charset="77"/>
                          <a:cs typeface="Poppins" pitchFamily="2" charset="77"/>
                        </a:rPr>
                        <a:t>Txt 12pt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200"/>
                        <a:t>Content 3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b="1" kern="1200">
                          <a:solidFill>
                            <a:schemeClr val="dk1"/>
                          </a:solidFill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Title bold 12pt</a:t>
                      </a:r>
                    </a:p>
                    <a:p>
                      <a:pPr algn="l"/>
                      <a:r>
                        <a:rPr lang="en-US" sz="1200" b="0">
                          <a:latin typeface="Poppins" pitchFamily="2" charset="77"/>
                          <a:cs typeface="Poppins" pitchFamily="2" charset="77"/>
                        </a:rPr>
                        <a:t>Txt 12pt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200"/>
                        <a:t>Content 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0975745"/>
                  </a:ext>
                </a:extLst>
              </a:tr>
              <a:tr h="1011621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Poppins" pitchFamily="2" charset="77"/>
                          <a:cs typeface="Poppins" pitchFamily="2" charset="77"/>
                        </a:rPr>
                        <a:t>Heading 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b="1">
                          <a:latin typeface="Poppins" pitchFamily="2" charset="77"/>
                          <a:cs typeface="Poppins" pitchFamily="2" charset="77"/>
                        </a:rPr>
                        <a:t>Title bold 12pt</a:t>
                      </a:r>
                    </a:p>
                    <a:p>
                      <a:pPr algn="l"/>
                      <a:r>
                        <a:rPr lang="en-US" sz="1200" b="0">
                          <a:latin typeface="Poppins" pitchFamily="2" charset="77"/>
                          <a:cs typeface="Poppins" pitchFamily="2" charset="77"/>
                        </a:rPr>
                        <a:t>Txt 12pt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200"/>
                        <a:t>Content 4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Title bold 12pt</a:t>
                      </a:r>
                    </a:p>
                    <a:p>
                      <a:pPr algn="l"/>
                      <a:r>
                        <a:rPr lang="en-US" sz="1200" b="0" dirty="0">
                          <a:latin typeface="Poppins" pitchFamily="2" charset="77"/>
                          <a:cs typeface="Poppins" pitchFamily="2" charset="77"/>
                        </a:rPr>
                        <a:t>Txt 12pt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200"/>
                        <a:t>Content 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6483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19551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FC25192-8D5D-784C-9C3C-C9CE2E4CA4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165" y="467206"/>
            <a:ext cx="9591883" cy="699586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Monthly plan example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54D848-09F7-EC42-B062-DDF5D10162BC}"/>
              </a:ext>
            </a:extLst>
          </p:cNvPr>
          <p:cNvCxnSpPr>
            <a:cxnSpLocks/>
          </p:cNvCxnSpPr>
          <p:nvPr userDrawn="1"/>
        </p:nvCxnSpPr>
        <p:spPr>
          <a:xfrm>
            <a:off x="480165" y="1177447"/>
            <a:ext cx="1123167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6B92C77F-4186-E64A-82DF-D2E1207BEF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164" y="6375400"/>
            <a:ext cx="11231671" cy="275921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GB" dirty="0"/>
              <a:t>Presentation title</a:t>
            </a:r>
            <a:endParaRPr lang="en-US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0E53C6E-158A-FF43-8B7E-BC27558CD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5962" y="294290"/>
            <a:ext cx="1769584" cy="819807"/>
          </a:xfrm>
          <a:prstGeom prst="rect">
            <a:avLst/>
          </a:prstGeom>
        </p:spPr>
      </p:pic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DEB29813-59CC-5048-B432-8BB33BF7B2E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729370722"/>
              </p:ext>
            </p:extLst>
          </p:nvPr>
        </p:nvGraphicFramePr>
        <p:xfrm>
          <a:off x="480164" y="1728009"/>
          <a:ext cx="11231691" cy="4384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0499">
                  <a:extLst>
                    <a:ext uri="{9D8B030D-6E8A-4147-A177-3AD203B41FA5}">
                      <a16:colId xmlns:a16="http://schemas.microsoft.com/office/drawing/2014/main" val="3516438128"/>
                    </a:ext>
                  </a:extLst>
                </a:gridCol>
                <a:gridCol w="899266">
                  <a:extLst>
                    <a:ext uri="{9D8B030D-6E8A-4147-A177-3AD203B41FA5}">
                      <a16:colId xmlns:a16="http://schemas.microsoft.com/office/drawing/2014/main" val="3212231047"/>
                    </a:ext>
                  </a:extLst>
                </a:gridCol>
                <a:gridCol w="899266">
                  <a:extLst>
                    <a:ext uri="{9D8B030D-6E8A-4147-A177-3AD203B41FA5}">
                      <a16:colId xmlns:a16="http://schemas.microsoft.com/office/drawing/2014/main" val="3262650948"/>
                    </a:ext>
                  </a:extLst>
                </a:gridCol>
                <a:gridCol w="899266">
                  <a:extLst>
                    <a:ext uri="{9D8B030D-6E8A-4147-A177-3AD203B41FA5}">
                      <a16:colId xmlns:a16="http://schemas.microsoft.com/office/drawing/2014/main" val="1124143625"/>
                    </a:ext>
                  </a:extLst>
                </a:gridCol>
                <a:gridCol w="899266">
                  <a:extLst>
                    <a:ext uri="{9D8B030D-6E8A-4147-A177-3AD203B41FA5}">
                      <a16:colId xmlns:a16="http://schemas.microsoft.com/office/drawing/2014/main" val="2292455682"/>
                    </a:ext>
                  </a:extLst>
                </a:gridCol>
                <a:gridCol w="899266">
                  <a:extLst>
                    <a:ext uri="{9D8B030D-6E8A-4147-A177-3AD203B41FA5}">
                      <a16:colId xmlns:a16="http://schemas.microsoft.com/office/drawing/2014/main" val="4037616290"/>
                    </a:ext>
                  </a:extLst>
                </a:gridCol>
                <a:gridCol w="899266">
                  <a:extLst>
                    <a:ext uri="{9D8B030D-6E8A-4147-A177-3AD203B41FA5}">
                      <a16:colId xmlns:a16="http://schemas.microsoft.com/office/drawing/2014/main" val="2505435797"/>
                    </a:ext>
                  </a:extLst>
                </a:gridCol>
                <a:gridCol w="899266">
                  <a:extLst>
                    <a:ext uri="{9D8B030D-6E8A-4147-A177-3AD203B41FA5}">
                      <a16:colId xmlns:a16="http://schemas.microsoft.com/office/drawing/2014/main" val="3634174843"/>
                    </a:ext>
                  </a:extLst>
                </a:gridCol>
                <a:gridCol w="899266">
                  <a:extLst>
                    <a:ext uri="{9D8B030D-6E8A-4147-A177-3AD203B41FA5}">
                      <a16:colId xmlns:a16="http://schemas.microsoft.com/office/drawing/2014/main" val="2958206135"/>
                    </a:ext>
                  </a:extLst>
                </a:gridCol>
                <a:gridCol w="899266">
                  <a:extLst>
                    <a:ext uri="{9D8B030D-6E8A-4147-A177-3AD203B41FA5}">
                      <a16:colId xmlns:a16="http://schemas.microsoft.com/office/drawing/2014/main" val="4179056138"/>
                    </a:ext>
                  </a:extLst>
                </a:gridCol>
                <a:gridCol w="899266">
                  <a:extLst>
                    <a:ext uri="{9D8B030D-6E8A-4147-A177-3AD203B41FA5}">
                      <a16:colId xmlns:a16="http://schemas.microsoft.com/office/drawing/2014/main" val="1031027187"/>
                    </a:ext>
                  </a:extLst>
                </a:gridCol>
                <a:gridCol w="899266">
                  <a:extLst>
                    <a:ext uri="{9D8B030D-6E8A-4147-A177-3AD203B41FA5}">
                      <a16:colId xmlns:a16="http://schemas.microsoft.com/office/drawing/2014/main" val="4110417069"/>
                    </a:ext>
                  </a:extLst>
                </a:gridCol>
                <a:gridCol w="899266">
                  <a:extLst>
                    <a:ext uri="{9D8B030D-6E8A-4147-A177-3AD203B41FA5}">
                      <a16:colId xmlns:a16="http://schemas.microsoft.com/office/drawing/2014/main" val="1160619299"/>
                    </a:ext>
                  </a:extLst>
                </a:gridCol>
              </a:tblGrid>
              <a:tr h="338116"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chemeClr val="bg1"/>
                          </a:solidFill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Jan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Poppins" pitchFamily="2" charset="77"/>
                          <a:cs typeface="Poppins" pitchFamily="2" charset="77"/>
                        </a:rPr>
                        <a:t>Feb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Poppins" pitchFamily="2" charset="77"/>
                          <a:cs typeface="Poppins" pitchFamily="2" charset="77"/>
                        </a:rPr>
                        <a:t>Mar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Poppins" pitchFamily="2" charset="77"/>
                          <a:cs typeface="Poppins" pitchFamily="2" charset="77"/>
                        </a:rPr>
                        <a:t>Apr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Poppins" pitchFamily="2" charset="77"/>
                          <a:cs typeface="Poppins" pitchFamily="2" charset="77"/>
                        </a:rPr>
                        <a:t>May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Poppins" pitchFamily="2" charset="77"/>
                          <a:cs typeface="Poppins" pitchFamily="2" charset="77"/>
                        </a:rPr>
                        <a:t>Jun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Poppins" pitchFamily="2" charset="77"/>
                          <a:cs typeface="Poppins" pitchFamily="2" charset="77"/>
                        </a:rPr>
                        <a:t>Jul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Poppins" pitchFamily="2" charset="77"/>
                          <a:cs typeface="Poppins" pitchFamily="2" charset="77"/>
                        </a:rPr>
                        <a:t>Aug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Poppins" pitchFamily="2" charset="77"/>
                          <a:cs typeface="Poppins" pitchFamily="2" charset="77"/>
                        </a:rPr>
                        <a:t>Sep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Poppins" pitchFamily="2" charset="77"/>
                          <a:cs typeface="Poppins" pitchFamily="2" charset="77"/>
                        </a:rPr>
                        <a:t>Oct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Poppins" pitchFamily="2" charset="77"/>
                          <a:cs typeface="Poppins" pitchFamily="2" charset="77"/>
                        </a:rPr>
                        <a:t>Nov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Poppins" pitchFamily="2" charset="77"/>
                          <a:cs typeface="Poppins" pitchFamily="2" charset="77"/>
                        </a:rPr>
                        <a:t>Dec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650886"/>
                  </a:ext>
                </a:extLst>
              </a:tr>
              <a:tr h="1011621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Poppins" pitchFamily="2" charset="77"/>
                          <a:cs typeface="Poppins" pitchFamily="2" charset="77"/>
                        </a:rPr>
                        <a:t>Heading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8754281"/>
                  </a:ext>
                </a:extLst>
              </a:tr>
              <a:tr h="1011621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Poppins" pitchFamily="2" charset="77"/>
                          <a:cs typeface="Poppins" pitchFamily="2" charset="77"/>
                        </a:rPr>
                        <a:t>Heading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5198692"/>
                  </a:ext>
                </a:extLst>
              </a:tr>
              <a:tr h="1011621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Poppins" pitchFamily="2" charset="77"/>
                          <a:cs typeface="Poppins" pitchFamily="2" charset="77"/>
                        </a:rPr>
                        <a:t>Heading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1228955"/>
                  </a:ext>
                </a:extLst>
              </a:tr>
              <a:tr h="1011621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Poppins" pitchFamily="2" charset="77"/>
                          <a:cs typeface="Poppins" pitchFamily="2" charset="77"/>
                        </a:rPr>
                        <a:t>Heading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03586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66361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FC25192-8D5D-784C-9C3C-C9CE2E4CA4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165" y="467206"/>
            <a:ext cx="9591883" cy="699586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Timing plan example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54D848-09F7-EC42-B062-DDF5D10162BC}"/>
              </a:ext>
            </a:extLst>
          </p:cNvPr>
          <p:cNvCxnSpPr>
            <a:cxnSpLocks/>
          </p:cNvCxnSpPr>
          <p:nvPr userDrawn="1"/>
        </p:nvCxnSpPr>
        <p:spPr>
          <a:xfrm>
            <a:off x="480165" y="1177447"/>
            <a:ext cx="1123167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6B92C77F-4186-E64A-82DF-D2E1207BEF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164" y="6375400"/>
            <a:ext cx="11231671" cy="275921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GB" dirty="0"/>
              <a:t>Presentation title</a:t>
            </a:r>
            <a:endParaRPr lang="en-US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0E53C6E-158A-FF43-8B7E-BC27558CD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5962" y="294290"/>
            <a:ext cx="1769584" cy="819807"/>
          </a:xfrm>
          <a:prstGeom prst="rect">
            <a:avLst/>
          </a:prstGeom>
        </p:spPr>
      </p:pic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E89319E7-7A2B-EE45-8C20-29B3E5CD566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31269857"/>
              </p:ext>
            </p:extLst>
          </p:nvPr>
        </p:nvGraphicFramePr>
        <p:xfrm>
          <a:off x="480164" y="1728009"/>
          <a:ext cx="11231699" cy="4384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0499">
                  <a:extLst>
                    <a:ext uri="{9D8B030D-6E8A-4147-A177-3AD203B41FA5}">
                      <a16:colId xmlns:a16="http://schemas.microsoft.com/office/drawing/2014/main" val="3516438128"/>
                    </a:ext>
                  </a:extLst>
                </a:gridCol>
                <a:gridCol w="674450">
                  <a:extLst>
                    <a:ext uri="{9D8B030D-6E8A-4147-A177-3AD203B41FA5}">
                      <a16:colId xmlns:a16="http://schemas.microsoft.com/office/drawing/2014/main" val="3212231047"/>
                    </a:ext>
                  </a:extLst>
                </a:gridCol>
                <a:gridCol w="224817">
                  <a:extLst>
                    <a:ext uri="{9D8B030D-6E8A-4147-A177-3AD203B41FA5}">
                      <a16:colId xmlns:a16="http://schemas.microsoft.com/office/drawing/2014/main" val="3849904013"/>
                    </a:ext>
                  </a:extLst>
                </a:gridCol>
                <a:gridCol w="449633">
                  <a:extLst>
                    <a:ext uri="{9D8B030D-6E8A-4147-A177-3AD203B41FA5}">
                      <a16:colId xmlns:a16="http://schemas.microsoft.com/office/drawing/2014/main" val="3262650948"/>
                    </a:ext>
                  </a:extLst>
                </a:gridCol>
                <a:gridCol w="449633">
                  <a:extLst>
                    <a:ext uri="{9D8B030D-6E8A-4147-A177-3AD203B41FA5}">
                      <a16:colId xmlns:a16="http://schemas.microsoft.com/office/drawing/2014/main" val="66419366"/>
                    </a:ext>
                  </a:extLst>
                </a:gridCol>
                <a:gridCol w="224817">
                  <a:extLst>
                    <a:ext uri="{9D8B030D-6E8A-4147-A177-3AD203B41FA5}">
                      <a16:colId xmlns:a16="http://schemas.microsoft.com/office/drawing/2014/main" val="1124143625"/>
                    </a:ext>
                  </a:extLst>
                </a:gridCol>
                <a:gridCol w="674450">
                  <a:extLst>
                    <a:ext uri="{9D8B030D-6E8A-4147-A177-3AD203B41FA5}">
                      <a16:colId xmlns:a16="http://schemas.microsoft.com/office/drawing/2014/main" val="1971532500"/>
                    </a:ext>
                  </a:extLst>
                </a:gridCol>
                <a:gridCol w="674450">
                  <a:extLst>
                    <a:ext uri="{9D8B030D-6E8A-4147-A177-3AD203B41FA5}">
                      <a16:colId xmlns:a16="http://schemas.microsoft.com/office/drawing/2014/main" val="2292455682"/>
                    </a:ext>
                  </a:extLst>
                </a:gridCol>
                <a:gridCol w="224817">
                  <a:extLst>
                    <a:ext uri="{9D8B030D-6E8A-4147-A177-3AD203B41FA5}">
                      <a16:colId xmlns:a16="http://schemas.microsoft.com/office/drawing/2014/main" val="3135630747"/>
                    </a:ext>
                  </a:extLst>
                </a:gridCol>
                <a:gridCol w="449633">
                  <a:extLst>
                    <a:ext uri="{9D8B030D-6E8A-4147-A177-3AD203B41FA5}">
                      <a16:colId xmlns:a16="http://schemas.microsoft.com/office/drawing/2014/main" val="4037616290"/>
                    </a:ext>
                  </a:extLst>
                </a:gridCol>
                <a:gridCol w="449633">
                  <a:extLst>
                    <a:ext uri="{9D8B030D-6E8A-4147-A177-3AD203B41FA5}">
                      <a16:colId xmlns:a16="http://schemas.microsoft.com/office/drawing/2014/main" val="502719461"/>
                    </a:ext>
                  </a:extLst>
                </a:gridCol>
                <a:gridCol w="224817">
                  <a:extLst>
                    <a:ext uri="{9D8B030D-6E8A-4147-A177-3AD203B41FA5}">
                      <a16:colId xmlns:a16="http://schemas.microsoft.com/office/drawing/2014/main" val="2505435797"/>
                    </a:ext>
                  </a:extLst>
                </a:gridCol>
                <a:gridCol w="674450">
                  <a:extLst>
                    <a:ext uri="{9D8B030D-6E8A-4147-A177-3AD203B41FA5}">
                      <a16:colId xmlns:a16="http://schemas.microsoft.com/office/drawing/2014/main" val="2544440222"/>
                    </a:ext>
                  </a:extLst>
                </a:gridCol>
                <a:gridCol w="674450">
                  <a:extLst>
                    <a:ext uri="{9D8B030D-6E8A-4147-A177-3AD203B41FA5}">
                      <a16:colId xmlns:a16="http://schemas.microsoft.com/office/drawing/2014/main" val="3634174843"/>
                    </a:ext>
                  </a:extLst>
                </a:gridCol>
                <a:gridCol w="224817">
                  <a:extLst>
                    <a:ext uri="{9D8B030D-6E8A-4147-A177-3AD203B41FA5}">
                      <a16:colId xmlns:a16="http://schemas.microsoft.com/office/drawing/2014/main" val="55139466"/>
                    </a:ext>
                  </a:extLst>
                </a:gridCol>
                <a:gridCol w="449633">
                  <a:extLst>
                    <a:ext uri="{9D8B030D-6E8A-4147-A177-3AD203B41FA5}">
                      <a16:colId xmlns:a16="http://schemas.microsoft.com/office/drawing/2014/main" val="2958206135"/>
                    </a:ext>
                  </a:extLst>
                </a:gridCol>
                <a:gridCol w="449633">
                  <a:extLst>
                    <a:ext uri="{9D8B030D-6E8A-4147-A177-3AD203B41FA5}">
                      <a16:colId xmlns:a16="http://schemas.microsoft.com/office/drawing/2014/main" val="183934517"/>
                    </a:ext>
                  </a:extLst>
                </a:gridCol>
                <a:gridCol w="224817">
                  <a:extLst>
                    <a:ext uri="{9D8B030D-6E8A-4147-A177-3AD203B41FA5}">
                      <a16:colId xmlns:a16="http://schemas.microsoft.com/office/drawing/2014/main" val="4179056138"/>
                    </a:ext>
                  </a:extLst>
                </a:gridCol>
                <a:gridCol w="674450">
                  <a:extLst>
                    <a:ext uri="{9D8B030D-6E8A-4147-A177-3AD203B41FA5}">
                      <a16:colId xmlns:a16="http://schemas.microsoft.com/office/drawing/2014/main" val="3659563229"/>
                    </a:ext>
                  </a:extLst>
                </a:gridCol>
                <a:gridCol w="674450">
                  <a:extLst>
                    <a:ext uri="{9D8B030D-6E8A-4147-A177-3AD203B41FA5}">
                      <a16:colId xmlns:a16="http://schemas.microsoft.com/office/drawing/2014/main" val="1031027187"/>
                    </a:ext>
                  </a:extLst>
                </a:gridCol>
                <a:gridCol w="224817">
                  <a:extLst>
                    <a:ext uri="{9D8B030D-6E8A-4147-A177-3AD203B41FA5}">
                      <a16:colId xmlns:a16="http://schemas.microsoft.com/office/drawing/2014/main" val="2220924585"/>
                    </a:ext>
                  </a:extLst>
                </a:gridCol>
                <a:gridCol w="449633">
                  <a:extLst>
                    <a:ext uri="{9D8B030D-6E8A-4147-A177-3AD203B41FA5}">
                      <a16:colId xmlns:a16="http://schemas.microsoft.com/office/drawing/2014/main" val="4110417069"/>
                    </a:ext>
                  </a:extLst>
                </a:gridCol>
                <a:gridCol w="449633">
                  <a:extLst>
                    <a:ext uri="{9D8B030D-6E8A-4147-A177-3AD203B41FA5}">
                      <a16:colId xmlns:a16="http://schemas.microsoft.com/office/drawing/2014/main" val="1036310204"/>
                    </a:ext>
                  </a:extLst>
                </a:gridCol>
                <a:gridCol w="224817">
                  <a:extLst>
                    <a:ext uri="{9D8B030D-6E8A-4147-A177-3AD203B41FA5}">
                      <a16:colId xmlns:a16="http://schemas.microsoft.com/office/drawing/2014/main" val="1160619299"/>
                    </a:ext>
                  </a:extLst>
                </a:gridCol>
                <a:gridCol w="674450">
                  <a:extLst>
                    <a:ext uri="{9D8B030D-6E8A-4147-A177-3AD203B41FA5}">
                      <a16:colId xmlns:a16="http://schemas.microsoft.com/office/drawing/2014/main" val="3015001534"/>
                    </a:ext>
                  </a:extLst>
                </a:gridCol>
              </a:tblGrid>
              <a:tr h="338116"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kern="1200">
                          <a:solidFill>
                            <a:schemeClr val="bg1"/>
                          </a:solidFill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Jan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Poppins" pitchFamily="2" charset="77"/>
                          <a:cs typeface="Poppins" pitchFamily="2" charset="77"/>
                        </a:rPr>
                        <a:t>Feb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Poppins" pitchFamily="2" charset="77"/>
                          <a:cs typeface="Poppins" pitchFamily="2" charset="77"/>
                        </a:rPr>
                        <a:t>Mar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Poppins" pitchFamily="2" charset="77"/>
                          <a:cs typeface="Poppins" pitchFamily="2" charset="77"/>
                        </a:rPr>
                        <a:t>Apr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Poppins" pitchFamily="2" charset="77"/>
                          <a:cs typeface="Poppins" pitchFamily="2" charset="77"/>
                        </a:rPr>
                        <a:t>May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Poppins" pitchFamily="2" charset="77"/>
                          <a:cs typeface="Poppins" pitchFamily="2" charset="77"/>
                        </a:rPr>
                        <a:t>Jun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Poppins" pitchFamily="2" charset="77"/>
                          <a:cs typeface="Poppins" pitchFamily="2" charset="77"/>
                        </a:rPr>
                        <a:t>Jul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Poppins" pitchFamily="2" charset="77"/>
                          <a:cs typeface="Poppins" pitchFamily="2" charset="77"/>
                        </a:rPr>
                        <a:t>Aug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Poppins" pitchFamily="2" charset="77"/>
                          <a:cs typeface="Poppins" pitchFamily="2" charset="77"/>
                        </a:rPr>
                        <a:t>Sep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Poppins" pitchFamily="2" charset="77"/>
                          <a:cs typeface="Poppins" pitchFamily="2" charset="77"/>
                        </a:rPr>
                        <a:t>Oct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Poppins" pitchFamily="2" charset="77"/>
                          <a:cs typeface="Poppins" pitchFamily="2" charset="77"/>
                        </a:rPr>
                        <a:t>Nov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Poppins" pitchFamily="2" charset="77"/>
                          <a:cs typeface="Poppins" pitchFamily="2" charset="77"/>
                        </a:rPr>
                        <a:t>Dec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8650886"/>
                  </a:ext>
                </a:extLst>
              </a:tr>
              <a:tr h="1011621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Poppins" pitchFamily="2" charset="77"/>
                          <a:cs typeface="Poppins" pitchFamily="2" charset="77"/>
                        </a:rPr>
                        <a:t>Heading</a:t>
                      </a:r>
                    </a:p>
                  </a:txBody>
                  <a:tcPr vert="vert270" anchor="ctr"/>
                </a:tc>
                <a:tc gridSpan="6">
                  <a:txBody>
                    <a:bodyPr/>
                    <a:lstStyle/>
                    <a:p>
                      <a:pPr algn="l"/>
                      <a:endParaRPr lang="en-US" sz="1200" b="0" dirty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200" b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200" b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200" b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200" b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200" b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20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8754281"/>
                  </a:ext>
                </a:extLst>
              </a:tr>
              <a:tr h="1011621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Poppins" pitchFamily="2" charset="77"/>
                          <a:cs typeface="Poppins" pitchFamily="2" charset="77"/>
                        </a:rPr>
                        <a:t>Heading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US" sz="1200" b="0">
                        <a:latin typeface="+mn-lt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US" sz="1200" b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US" sz="1200" b="0">
                        <a:latin typeface="+mn-lt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US" sz="1200" b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US" sz="1200" b="0">
                        <a:latin typeface="+mn-lt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5198692"/>
                  </a:ext>
                </a:extLst>
              </a:tr>
              <a:tr h="1011621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Poppins" pitchFamily="2" charset="77"/>
                          <a:cs typeface="Poppins" pitchFamily="2" charset="77"/>
                        </a:rPr>
                        <a:t>Heading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5019561"/>
                  </a:ext>
                </a:extLst>
              </a:tr>
              <a:tr h="1011621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Poppins" pitchFamily="2" charset="77"/>
                          <a:cs typeface="Poppins" pitchFamily="2" charset="77"/>
                        </a:rPr>
                        <a:t>Heading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endParaRPr lang="en-US" sz="1200" b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50213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21459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FC25192-8D5D-784C-9C3C-C9CE2E4CA4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165" y="467206"/>
            <a:ext cx="9591883" cy="699586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Data slide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54D848-09F7-EC42-B062-DDF5D10162BC}"/>
              </a:ext>
            </a:extLst>
          </p:cNvPr>
          <p:cNvCxnSpPr>
            <a:cxnSpLocks/>
          </p:cNvCxnSpPr>
          <p:nvPr userDrawn="1"/>
        </p:nvCxnSpPr>
        <p:spPr>
          <a:xfrm>
            <a:off x="480165" y="1177447"/>
            <a:ext cx="1123167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6B92C77F-4186-E64A-82DF-D2E1207BEF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164" y="6375400"/>
            <a:ext cx="11231671" cy="275921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GB" dirty="0"/>
              <a:t>Presentation title</a:t>
            </a:r>
            <a:endParaRPr lang="en-US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0E53C6E-158A-FF43-8B7E-BC27558CD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5962" y="294290"/>
            <a:ext cx="1769584" cy="819807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34F66CC-1D2C-6D4B-BD9E-7FBED7AF5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165" y="1825625"/>
            <a:ext cx="5231703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IE" sz="2000" dirty="0"/>
              <a:t>This is an example of graph slide.</a:t>
            </a:r>
          </a:p>
          <a:p>
            <a:pPr>
              <a:lnSpc>
                <a:spcPct val="100000"/>
              </a:lnSpc>
            </a:pPr>
            <a:r>
              <a:rPr lang="en-IE" sz="2000" dirty="0"/>
              <a:t>Data and graphs should use the colours from the theme. 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3" name="Chart 12">
                <a:extLst>
                  <a:ext uri="{FF2B5EF4-FFF2-40B4-BE49-F238E27FC236}">
                    <a16:creationId xmlns:a16="http://schemas.microsoft.com/office/drawing/2014/main" id="{0D32E5BC-03B9-B342-A31F-862D9A19962E}"/>
                  </a:ext>
                </a:extLst>
              </p:cNvPr>
              <p:cNvGraphicFramePr/>
              <p:nvPr userDrawn="1">
                <p:extLst>
                  <p:ext uri="{D42A27DB-BD31-4B8C-83A1-F6EECF244321}">
                    <p14:modId xmlns:p14="http://schemas.microsoft.com/office/powerpoint/2010/main" val="2969530209"/>
                  </p:ext>
                </p:extLst>
              </p:nvPr>
            </p:nvGraphicFramePr>
            <p:xfrm>
              <a:off x="6096000" y="1699313"/>
              <a:ext cx="5615835" cy="435133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13" name="Chart 12">
                <a:extLst>
                  <a:ext uri="{FF2B5EF4-FFF2-40B4-BE49-F238E27FC236}">
                    <a16:creationId xmlns:a16="http://schemas.microsoft.com/office/drawing/2014/main" id="{0D32E5BC-03B9-B342-A31F-862D9A19962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96000" y="1699313"/>
                <a:ext cx="5615835" cy="435133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011058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FC25192-8D5D-784C-9C3C-C9CE2E4CA4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165" y="467206"/>
            <a:ext cx="9591883" cy="699586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Pie chart slide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54D848-09F7-EC42-B062-DDF5D10162BC}"/>
              </a:ext>
            </a:extLst>
          </p:cNvPr>
          <p:cNvCxnSpPr>
            <a:cxnSpLocks/>
          </p:cNvCxnSpPr>
          <p:nvPr userDrawn="1"/>
        </p:nvCxnSpPr>
        <p:spPr>
          <a:xfrm>
            <a:off x="480165" y="1177447"/>
            <a:ext cx="1123167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6B92C77F-4186-E64A-82DF-D2E1207BEF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164" y="6375400"/>
            <a:ext cx="11231671" cy="275921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GB" dirty="0"/>
              <a:t>Presentation title</a:t>
            </a:r>
            <a:endParaRPr lang="en-US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0E53C6E-158A-FF43-8B7E-BC27558CD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5962" y="294290"/>
            <a:ext cx="1769584" cy="819807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00DDDFC-8A56-5A41-A0CC-CCE665573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165" y="1825625"/>
            <a:ext cx="5231703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IE" sz="2000" dirty="0"/>
              <a:t>This is an example of pie chart slide.</a:t>
            </a:r>
          </a:p>
          <a:p>
            <a:pPr>
              <a:lnSpc>
                <a:spcPct val="100000"/>
              </a:lnSpc>
            </a:pPr>
            <a:r>
              <a:rPr lang="en-IE" sz="2000" dirty="0"/>
              <a:t>Data and pie charts should use the colours from the theme. 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7B0F4E40-6DCD-984E-ADDC-A2BD69E2FA1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607779771"/>
              </p:ext>
            </p:extLst>
          </p:nvPr>
        </p:nvGraphicFramePr>
        <p:xfrm>
          <a:off x="6095999" y="1825625"/>
          <a:ext cx="5615836" cy="4351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58376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E30D58-5008-324E-B603-C14E37359E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7651" y="1443826"/>
            <a:ext cx="11696698" cy="51375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3AD1FE-9D5F-BE47-965D-EB705491CE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353" y="1886015"/>
            <a:ext cx="7027102" cy="2592888"/>
          </a:xfrm>
        </p:spPr>
        <p:txBody>
          <a:bodyPr anchor="t"/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E8107-3898-574E-B7C6-9DDE94DBF5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353" y="4735774"/>
            <a:ext cx="7027102" cy="882280"/>
          </a:xfrm>
        </p:spPr>
        <p:txBody>
          <a:bodyPr anchor="t"/>
          <a:lstStyle>
            <a:lvl1pPr marL="0" indent="0" algn="l">
              <a:buNone/>
              <a:defRPr sz="24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A56F19-A363-5649-BDEF-C5627B3B8E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0875" y="5875338"/>
            <a:ext cx="7027102" cy="53816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CFCFF910-3B66-384A-B600-77A13AB188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4939" y="189579"/>
            <a:ext cx="2289942" cy="106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707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FC25192-8D5D-784C-9C3C-C9CE2E4CA4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165" y="467206"/>
            <a:ext cx="9591883" cy="699586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Social media icons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54D848-09F7-EC42-B062-DDF5D10162BC}"/>
              </a:ext>
            </a:extLst>
          </p:cNvPr>
          <p:cNvCxnSpPr>
            <a:cxnSpLocks/>
          </p:cNvCxnSpPr>
          <p:nvPr userDrawn="1"/>
        </p:nvCxnSpPr>
        <p:spPr>
          <a:xfrm>
            <a:off x="480165" y="1177447"/>
            <a:ext cx="1123167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6B92C77F-4186-E64A-82DF-D2E1207BEF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164" y="6375400"/>
            <a:ext cx="11231671" cy="275921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GB" dirty="0"/>
              <a:t>Presentation title</a:t>
            </a:r>
            <a:endParaRPr lang="en-US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0E53C6E-158A-FF43-8B7E-BC27558CD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5962" y="294290"/>
            <a:ext cx="1769584" cy="819807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C4C58A23-E46A-AF47-B070-3D2AA9D8AF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988" y="1862024"/>
            <a:ext cx="734049" cy="734049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DE20997-BC57-ED4E-8F6E-F191AACBD2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464" y="1806851"/>
            <a:ext cx="2397141" cy="8443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9F0814-4FCB-3549-8506-9687209C6A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464" y="3417979"/>
            <a:ext cx="2178078" cy="777885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BA6DAB-3F2C-E94C-9BB6-7EC77B9D245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9458" y="3439897"/>
            <a:ext cx="734049" cy="7340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A48B7B-4A32-744B-ABF2-6D446684BCC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464" y="5035030"/>
            <a:ext cx="2166123" cy="589185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B677051-4051-8247-934D-A4B38AA62F2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502" y="4962598"/>
            <a:ext cx="734049" cy="734049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5C62C483-341A-C94B-BE2D-606A3A3B020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596" y="1806850"/>
            <a:ext cx="2397142" cy="844395"/>
          </a:xfrm>
          <a:prstGeom prst="rect">
            <a:avLst/>
          </a:prstGeom>
        </p:spPr>
      </p:pic>
      <p:pic>
        <p:nvPicPr>
          <p:cNvPr id="18" name="Picture 17" descr="A close up of graphics&#10;&#10;Description automatically generated">
            <a:extLst>
              <a:ext uri="{FF2B5EF4-FFF2-40B4-BE49-F238E27FC236}">
                <a16:creationId xmlns:a16="http://schemas.microsoft.com/office/drawing/2014/main" id="{22636D27-8D03-B946-BA01-E9ECE466766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067" y="1853701"/>
            <a:ext cx="750692" cy="750692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451E6238-C1C6-994C-B285-D4903F6626D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596" y="3476797"/>
            <a:ext cx="2326376" cy="678139"/>
          </a:xfrm>
          <a:prstGeom prst="rect">
            <a:avLst/>
          </a:prstGeom>
        </p:spPr>
      </p:pic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B0805B64-E795-F845-A127-2F2FAFB8E3C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4684" y="3440520"/>
            <a:ext cx="750692" cy="75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956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FC25192-8D5D-784C-9C3C-C9CE2E4CA4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165" y="467206"/>
            <a:ext cx="9591883" cy="699586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Other social media icons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54D848-09F7-EC42-B062-DDF5D10162BC}"/>
              </a:ext>
            </a:extLst>
          </p:cNvPr>
          <p:cNvCxnSpPr>
            <a:cxnSpLocks/>
          </p:cNvCxnSpPr>
          <p:nvPr userDrawn="1"/>
        </p:nvCxnSpPr>
        <p:spPr>
          <a:xfrm>
            <a:off x="480165" y="1177447"/>
            <a:ext cx="1123167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6B92C77F-4186-E64A-82DF-D2E1207BEF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164" y="6375400"/>
            <a:ext cx="11231671" cy="275921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GB" dirty="0"/>
              <a:t>Presentation title</a:t>
            </a:r>
            <a:endParaRPr lang="en-US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0E53C6E-158A-FF43-8B7E-BC27558CD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5962" y="294290"/>
            <a:ext cx="1769584" cy="819807"/>
          </a:xfrm>
          <a:prstGeom prst="rect">
            <a:avLst/>
          </a:prstGeom>
        </p:spPr>
      </p:pic>
      <p:pic>
        <p:nvPicPr>
          <p:cNvPr id="21" name="Picture 21">
            <a:extLst>
              <a:ext uri="{FF2B5EF4-FFF2-40B4-BE49-F238E27FC236}">
                <a16:creationId xmlns:a16="http://schemas.microsoft.com/office/drawing/2014/main" id="{64368D3D-8714-3244-9353-A5EFAD005D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50931" y="1925573"/>
            <a:ext cx="1613170" cy="47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3606119B-9BC2-FB4A-B32B-499E97AAD4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501" y="1800256"/>
            <a:ext cx="724392" cy="7243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832C959-A01B-0047-81A3-85E53494BE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9293" y="1874888"/>
            <a:ext cx="1917089" cy="575127"/>
          </a:xfrm>
          <a:prstGeom prst="rect">
            <a:avLst/>
          </a:prstGeom>
        </p:spPr>
      </p:pic>
      <p:pic>
        <p:nvPicPr>
          <p:cNvPr id="24" name="Picture 23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2C8C2665-05A0-3A40-AAF4-D4E5FAA2AA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864" y="1814734"/>
            <a:ext cx="695434" cy="695434"/>
          </a:xfrm>
          <a:prstGeom prst="rect">
            <a:avLst/>
          </a:prstGeom>
          <a:effectLst>
            <a:outerShdw blurRad="63500" dir="5400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4ABAB08-1D66-FD47-892D-646BE6ACAD3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6782" y="1814734"/>
            <a:ext cx="695435" cy="6954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CE05F49-8A15-144A-BEF9-63B6EB61462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2617" y="1959339"/>
            <a:ext cx="1820845" cy="4062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22C093D-3A46-AA45-827A-382B5BB2F38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554" y="3479089"/>
            <a:ext cx="1392403" cy="756539"/>
          </a:xfrm>
          <a:prstGeom prst="rect">
            <a:avLst/>
          </a:prstGeom>
        </p:spPr>
      </p:pic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B4D3BBCF-318F-9045-BFA8-3B6D7C3693D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7303" y="3495163"/>
            <a:ext cx="724392" cy="72439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1B7F61E-B235-E443-A52F-F10E284513C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65767" y="3662437"/>
            <a:ext cx="2209109" cy="38984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FD0C464F-6BA0-6748-B796-D92EC21674A1}"/>
              </a:ext>
            </a:extLst>
          </p:cNvPr>
          <p:cNvGrpSpPr/>
          <p:nvPr userDrawn="1"/>
        </p:nvGrpSpPr>
        <p:grpSpPr>
          <a:xfrm>
            <a:off x="11043220" y="3509641"/>
            <a:ext cx="695434" cy="695434"/>
            <a:chOff x="6635643" y="3492085"/>
            <a:chExt cx="695434" cy="695434"/>
          </a:xfrm>
        </p:grpSpPr>
        <p:sp>
          <p:nvSpPr>
            <p:cNvPr id="31" name="Rounded Rectangle 8">
              <a:extLst>
                <a:ext uri="{FF2B5EF4-FFF2-40B4-BE49-F238E27FC236}">
                  <a16:creationId xmlns:a16="http://schemas.microsoft.com/office/drawing/2014/main" id="{8660CCA5-DB17-DE4E-AD82-1830418753B4}"/>
                </a:ext>
              </a:extLst>
            </p:cNvPr>
            <p:cNvSpPr/>
            <p:nvPr/>
          </p:nvSpPr>
          <p:spPr>
            <a:xfrm>
              <a:off x="6635643" y="3492085"/>
              <a:ext cx="695434" cy="695434"/>
            </a:xfrm>
            <a:prstGeom prst="roundRect">
              <a:avLst>
                <a:gd name="adj" fmla="val 24465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dir="5400000" algn="ctr" rotWithShape="0">
                <a:srgbClr val="000000">
                  <a:alpha val="2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F4DECD6-3AC0-584B-B320-16A16EFC5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172" t="15859" r="8687" b="17257"/>
            <a:stretch/>
          </p:blipFill>
          <p:spPr>
            <a:xfrm>
              <a:off x="6635643" y="3555730"/>
              <a:ext cx="695434" cy="552807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5B3E8CC8-D450-2544-9C23-C3FD8062F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0041" y="3386049"/>
            <a:ext cx="877365" cy="94261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1930284-5D56-EF46-9433-86AAE3F24F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5752" y="3410585"/>
            <a:ext cx="821669" cy="89354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9704B1E-D554-1C4D-92D4-D6FF075E79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5907" y="5320642"/>
            <a:ext cx="1626293" cy="535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Android_robot.png">
            <a:extLst>
              <a:ext uri="{FF2B5EF4-FFF2-40B4-BE49-F238E27FC236}">
                <a16:creationId xmlns:a16="http://schemas.microsoft.com/office/drawing/2014/main" id="{A74F022B-65E9-DE48-8A45-26C731B5C9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3470" y="5190070"/>
            <a:ext cx="672503" cy="7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488F37C-2E00-F441-8434-AA9F482F897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135" y="5332682"/>
            <a:ext cx="2388066" cy="51172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B8146D5-D8B1-FB4A-90CA-6CAEF6111620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8242" y="5231935"/>
            <a:ext cx="2135396" cy="71322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04F3804-AC2C-5F44-98B0-3E907EB4D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99" t="8554" r="10280" b="12558"/>
          <a:stretch/>
        </p:blipFill>
        <p:spPr>
          <a:xfrm>
            <a:off x="513613" y="5260834"/>
            <a:ext cx="2067253" cy="65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947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FC25192-8D5D-784C-9C3C-C9CE2E4CA4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165" y="467206"/>
            <a:ext cx="9591883" cy="699586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 dirty="0"/>
              <a:t>Charity logos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54D848-09F7-EC42-B062-DDF5D10162BC}"/>
              </a:ext>
            </a:extLst>
          </p:cNvPr>
          <p:cNvCxnSpPr>
            <a:cxnSpLocks/>
          </p:cNvCxnSpPr>
          <p:nvPr userDrawn="1"/>
        </p:nvCxnSpPr>
        <p:spPr>
          <a:xfrm>
            <a:off x="480165" y="1177447"/>
            <a:ext cx="1123167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6B92C77F-4186-E64A-82DF-D2E1207BEF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164" y="6375400"/>
            <a:ext cx="11231671" cy="275921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GB" dirty="0"/>
              <a:t>Presentation title</a:t>
            </a:r>
            <a:endParaRPr lang="en-US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0E53C6E-158A-FF43-8B7E-BC27558CD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5962" y="294290"/>
            <a:ext cx="1769584" cy="819807"/>
          </a:xfrm>
          <a:prstGeom prst="rect">
            <a:avLst/>
          </a:prstGeom>
        </p:spPr>
      </p:pic>
      <p:pic>
        <p:nvPicPr>
          <p:cNvPr id="7" name="Picture 2" descr="Depression Support &amp; Education Services - Aware">
            <a:extLst>
              <a:ext uri="{FF2B5EF4-FFF2-40B4-BE49-F238E27FC236}">
                <a16:creationId xmlns:a16="http://schemas.microsoft.com/office/drawing/2014/main" id="{1BA3E1F7-A6C1-044D-92B9-43F2D6DAE8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3467" y="3169151"/>
            <a:ext cx="2048410" cy="57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Barnardos logo | Irish Internet Association">
            <a:extLst>
              <a:ext uri="{FF2B5EF4-FFF2-40B4-BE49-F238E27FC236}">
                <a16:creationId xmlns:a16="http://schemas.microsoft.com/office/drawing/2014/main" id="{CF1D476C-4E7F-1B4F-82CF-A143C8A474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165" y="2988822"/>
            <a:ext cx="1762156" cy="93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Jigsaw National logo – Alcohol Forum">
            <a:extLst>
              <a:ext uri="{FF2B5EF4-FFF2-40B4-BE49-F238E27FC236}">
                <a16:creationId xmlns:a16="http://schemas.microsoft.com/office/drawing/2014/main" id="{B526394F-0D4C-6941-82B5-EF7267F965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838" y="4447089"/>
            <a:ext cx="1645376" cy="67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Baby Elegance And Temple Street Foundation -">
            <a:extLst>
              <a:ext uri="{FF2B5EF4-FFF2-40B4-BE49-F238E27FC236}">
                <a16:creationId xmlns:a16="http://schemas.microsoft.com/office/drawing/2014/main" id="{959654DD-FFCC-AD4C-8759-2E30764958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03204" y="2988822"/>
            <a:ext cx="2075425" cy="93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Barretstown | Rebuilding Lives Affected by Childhood Illness">
            <a:extLst>
              <a:ext uri="{FF2B5EF4-FFF2-40B4-BE49-F238E27FC236}">
                <a16:creationId xmlns:a16="http://schemas.microsoft.com/office/drawing/2014/main" id="{83B4C910-0F8F-7047-B590-0B037C02053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049" b="20989"/>
          <a:stretch/>
        </p:blipFill>
        <p:spPr bwMode="auto">
          <a:xfrm>
            <a:off x="480164" y="5675388"/>
            <a:ext cx="2192871" cy="62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Educate Together - Patron of over 100 Equality based Irish Schools">
            <a:extLst>
              <a:ext uri="{FF2B5EF4-FFF2-40B4-BE49-F238E27FC236}">
                <a16:creationId xmlns:a16="http://schemas.microsoft.com/office/drawing/2014/main" id="{5C55D4FD-D248-FA4D-8AAB-41A8DFA444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0562" y="4474302"/>
            <a:ext cx="1363970" cy="62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Pieta Logo">
            <a:extLst>
              <a:ext uri="{FF2B5EF4-FFF2-40B4-BE49-F238E27FC236}">
                <a16:creationId xmlns:a16="http://schemas.microsoft.com/office/drawing/2014/main" id="{497ADFFC-6D6C-194D-8F13-1351106FE7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9199" y="5643703"/>
            <a:ext cx="1506695" cy="68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4" descr="spunout - Ireland&amp;#39;s Youth Information Website">
            <a:extLst>
              <a:ext uri="{FF2B5EF4-FFF2-40B4-BE49-F238E27FC236}">
                <a16:creationId xmlns:a16="http://schemas.microsoft.com/office/drawing/2014/main" id="{1E9FD370-8028-3C41-B70B-881A85E6D0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0428" y="1972909"/>
            <a:ext cx="1946402" cy="46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8" descr="A Lust For Life - Home | Facebook">
            <a:extLst>
              <a:ext uri="{FF2B5EF4-FFF2-40B4-BE49-F238E27FC236}">
                <a16:creationId xmlns:a16="http://schemas.microsoft.com/office/drawing/2014/main" id="{13B14DEA-9F3E-9744-ACAF-35F147A283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449" y="1671016"/>
            <a:ext cx="1070244" cy="107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0" descr="Welcome to ReachOut.com | ReachOut Australia">
            <a:extLst>
              <a:ext uri="{FF2B5EF4-FFF2-40B4-BE49-F238E27FC236}">
                <a16:creationId xmlns:a16="http://schemas.microsoft.com/office/drawing/2014/main" id="{6F81D2A6-3322-1445-943A-9C15CDA689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9794" y="4480451"/>
            <a:ext cx="1029722" cy="61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2" descr="Women's Aid Ireland (@Womens_Aid) | Twitter">
            <a:extLst>
              <a:ext uri="{FF2B5EF4-FFF2-40B4-BE49-F238E27FC236}">
                <a16:creationId xmlns:a16="http://schemas.microsoft.com/office/drawing/2014/main" id="{4D909E77-DC84-8940-A204-5D02E39038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7302" y="1874331"/>
            <a:ext cx="1327230" cy="66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4" descr="Donate | Dublin Rape Crisis Centre">
            <a:extLst>
              <a:ext uri="{FF2B5EF4-FFF2-40B4-BE49-F238E27FC236}">
                <a16:creationId xmlns:a16="http://schemas.microsoft.com/office/drawing/2014/main" id="{8595FCA0-5DC4-2346-B185-D1612523CE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3023" y="3043449"/>
            <a:ext cx="829036" cy="82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6" descr="TUSLA gets warnings of potential risks to kids in Ireland every 10 minutes  - Irish Mirror Online">
            <a:extLst>
              <a:ext uri="{FF2B5EF4-FFF2-40B4-BE49-F238E27FC236}">
                <a16:creationId xmlns:a16="http://schemas.microsoft.com/office/drawing/2014/main" id="{CEE8324C-9DDE-D343-A174-4A25EBA921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9565" y="1784490"/>
            <a:ext cx="1525002" cy="84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8" descr="Microsoft Customer Story-Make-A-Wish® Foundation finds efficiency during  the COVID-19 pandemic—and beyond">
            <a:extLst>
              <a:ext uri="{FF2B5EF4-FFF2-40B4-BE49-F238E27FC236}">
                <a16:creationId xmlns:a16="http://schemas.microsoft.com/office/drawing/2014/main" id="{70478813-6799-BB4A-99BE-4936779C3FB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364" b="36527"/>
          <a:stretch/>
        </p:blipFill>
        <p:spPr bwMode="auto">
          <a:xfrm>
            <a:off x="6503096" y="4494539"/>
            <a:ext cx="1763886" cy="58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4" descr="Irish Cancer Society statement about €6 million bequest | Irish Cancer  Society">
            <a:extLst>
              <a:ext uri="{FF2B5EF4-FFF2-40B4-BE49-F238E27FC236}">
                <a16:creationId xmlns:a16="http://schemas.microsoft.com/office/drawing/2014/main" id="{A2B53339-2F93-D645-8401-99F83735932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4785" y="5675388"/>
            <a:ext cx="1693337" cy="62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6" descr="LauraLynn Ireland's Children's Hospice | Online Fundraising">
            <a:extLst>
              <a:ext uri="{FF2B5EF4-FFF2-40B4-BE49-F238E27FC236}">
                <a16:creationId xmlns:a16="http://schemas.microsoft.com/office/drawing/2014/main" id="{A7DBE413-5280-0246-B518-17703A26D5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4112" y="5675388"/>
            <a:ext cx="2039596" cy="62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451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E30D58-5008-324E-B603-C14E37359E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7652" y="1443826"/>
            <a:ext cx="11696696" cy="51375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3AD1FE-9D5F-BE47-965D-EB705491CE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353" y="1886015"/>
            <a:ext cx="7027102" cy="2592888"/>
          </a:xfrm>
        </p:spPr>
        <p:txBody>
          <a:bodyPr anchor="t"/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E8107-3898-574E-B7C6-9DDE94DBF5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353" y="4735774"/>
            <a:ext cx="7027102" cy="882280"/>
          </a:xfrm>
        </p:spPr>
        <p:txBody>
          <a:bodyPr anchor="t"/>
          <a:lstStyle>
            <a:lvl1pPr marL="0" indent="0" algn="l">
              <a:buNone/>
              <a:defRPr sz="24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A56F19-A363-5649-BDEF-C5627B3B8E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0875" y="5875338"/>
            <a:ext cx="7027102" cy="53816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CFCFF910-3B66-384A-B600-77A13AB188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4939" y="189579"/>
            <a:ext cx="2289942" cy="106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93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E30D58-5008-324E-B603-C14E37359E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7652" y="1443826"/>
            <a:ext cx="11696696" cy="51375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3AD1FE-9D5F-BE47-965D-EB705491CE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353" y="1886015"/>
            <a:ext cx="7027102" cy="2592888"/>
          </a:xfrm>
        </p:spPr>
        <p:txBody>
          <a:bodyPr anchor="t"/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E8107-3898-574E-B7C6-9DDE94DBF5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353" y="4735774"/>
            <a:ext cx="7027102" cy="882280"/>
          </a:xfrm>
        </p:spPr>
        <p:txBody>
          <a:bodyPr anchor="t"/>
          <a:lstStyle>
            <a:lvl1pPr marL="0" indent="0" algn="l">
              <a:buNone/>
              <a:defRPr sz="24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A56F19-A363-5649-BDEF-C5627B3B8E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0875" y="5875338"/>
            <a:ext cx="7027102" cy="53816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CFCFF910-3B66-384A-B600-77A13AB188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4939" y="189579"/>
            <a:ext cx="2289942" cy="106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20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74E30D58-5008-324E-B603-C14E37359E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50" y="1421792"/>
            <a:ext cx="11696700" cy="518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3AD1FE-9D5F-BE47-965D-EB705491CE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353" y="1886015"/>
            <a:ext cx="7027102" cy="2592888"/>
          </a:xfrm>
        </p:spPr>
        <p:txBody>
          <a:bodyPr anchor="t"/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E8107-3898-574E-B7C6-9DDE94DBF5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353" y="4735774"/>
            <a:ext cx="7027102" cy="882280"/>
          </a:xfrm>
        </p:spPr>
        <p:txBody>
          <a:bodyPr anchor="t"/>
          <a:lstStyle>
            <a:lvl1pPr marL="0" indent="0" algn="l">
              <a:buNone/>
              <a:defRPr sz="24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A56F19-A363-5649-BDEF-C5627B3B8E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0875" y="5875338"/>
            <a:ext cx="7027102" cy="53816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CFCFF910-3B66-384A-B600-77A13AB188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4939" y="189579"/>
            <a:ext cx="2289942" cy="106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94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80F9D72-FE5C-8148-94F3-F39B457D0C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7650" y="1422400"/>
            <a:ext cx="11696700" cy="51816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3AD1FE-9D5F-BE47-965D-EB705491CE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353" y="1886015"/>
            <a:ext cx="7027102" cy="2592888"/>
          </a:xfrm>
        </p:spPr>
        <p:txBody>
          <a:bodyPr anchor="t"/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E8107-3898-574E-B7C6-9DDE94DBF5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353" y="4735774"/>
            <a:ext cx="7027102" cy="882280"/>
          </a:xfrm>
        </p:spPr>
        <p:txBody>
          <a:bodyPr anchor="t"/>
          <a:lstStyle>
            <a:lvl1pPr marL="0" indent="0" algn="l">
              <a:buNone/>
              <a:defRPr sz="24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A56F19-A363-5649-BDEF-C5627B3B8E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0875" y="5875338"/>
            <a:ext cx="7027102" cy="53816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CFCFF910-3B66-384A-B600-77A13AB188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84939" y="189579"/>
            <a:ext cx="2289942" cy="106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76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B57EEFB-C55D-3E4E-A8F6-EBCB42F28F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6225" y="1422400"/>
            <a:ext cx="11698288" cy="52038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56BD7E-E9A8-B840-9498-2F989F019885}"/>
              </a:ext>
            </a:extLst>
          </p:cNvPr>
          <p:cNvSpPr/>
          <p:nvPr userDrawn="1"/>
        </p:nvSpPr>
        <p:spPr>
          <a:xfrm>
            <a:off x="275572" y="1421792"/>
            <a:ext cx="11699309" cy="5204476"/>
          </a:xfrm>
          <a:prstGeom prst="rect">
            <a:avLst/>
          </a:prstGeom>
          <a:solidFill>
            <a:srgbClr val="F5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3AD1FE-9D5F-BE47-965D-EB705491CE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353" y="1886015"/>
            <a:ext cx="9144000" cy="2592888"/>
          </a:xfrm>
        </p:spPr>
        <p:txBody>
          <a:bodyPr anchor="t"/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AE8107-3898-574E-B7C6-9DDE94DBF5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353" y="4735774"/>
            <a:ext cx="9144000" cy="882280"/>
          </a:xfrm>
        </p:spPr>
        <p:txBody>
          <a:bodyPr anchor="t"/>
          <a:lstStyle>
            <a:lvl1pPr marL="0" indent="0" algn="l">
              <a:buNone/>
              <a:defRPr sz="24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A56F19-A363-5649-BDEF-C5627B3B8E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0876" y="5875338"/>
            <a:ext cx="9144000" cy="53816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28ED52A4-51E5-7D49-8A4E-B13B939C23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84939" y="189579"/>
            <a:ext cx="2289942" cy="106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C3775A-A36F-F74F-BA6F-5F8B8011F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677" y="365126"/>
            <a:ext cx="9958191" cy="6995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Title: Poppins Bold 32pt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5D4004-DE2C-2547-9698-3BBE985C4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5677" y="1825625"/>
            <a:ext cx="116116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If you require content images, you can access them from our image data base here</a:t>
            </a:r>
          </a:p>
          <a:p>
            <a:pPr lvl="0"/>
            <a:r>
              <a:rPr lang="en-GB" dirty="0"/>
              <a:t>Sub heading: Poppins Regular 28pt</a:t>
            </a:r>
          </a:p>
          <a:p>
            <a:pPr lvl="1"/>
            <a:r>
              <a:rPr lang="en-GB" dirty="0"/>
              <a:t>Sub heading second level: Poppins Regular 24pt</a:t>
            </a:r>
          </a:p>
          <a:p>
            <a:pPr lvl="2"/>
            <a:r>
              <a:rPr lang="en-GB" dirty="0"/>
              <a:t>Sub heading third level: Poppins Regular 20pt</a:t>
            </a:r>
          </a:p>
          <a:p>
            <a:pPr lvl="3"/>
            <a:r>
              <a:rPr lang="en-GB" dirty="0"/>
              <a:t>Sub heading fourth level: Poppins Regular 18pt</a:t>
            </a:r>
          </a:p>
          <a:p>
            <a:pPr lvl="4"/>
            <a:r>
              <a:rPr lang="en-GB" dirty="0"/>
              <a:t>Sub heading fifth level: Poppins Regular 18pt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5A6F0-DBA1-6E48-9532-F22329146B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5677" y="6356350"/>
            <a:ext cx="11611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D9861F9-BB0E-0341-8F3B-F3475CC1E1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684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6" r:id="rId2"/>
    <p:sldLayoutId id="2147483680" r:id="rId3"/>
    <p:sldLayoutId id="2147483678" r:id="rId4"/>
    <p:sldLayoutId id="2147483679" r:id="rId5"/>
    <p:sldLayoutId id="2147483697" r:id="rId6"/>
    <p:sldLayoutId id="2147483663" r:id="rId7"/>
    <p:sldLayoutId id="2147483675" r:id="rId8"/>
    <p:sldLayoutId id="2147483661" r:id="rId9"/>
    <p:sldLayoutId id="2147483660" r:id="rId10"/>
    <p:sldLayoutId id="2147483659" r:id="rId11"/>
    <p:sldLayoutId id="2147483656" r:id="rId12"/>
    <p:sldLayoutId id="2147483681" r:id="rId13"/>
    <p:sldLayoutId id="2147483657" r:id="rId14"/>
    <p:sldLayoutId id="2147483658" r:id="rId15"/>
    <p:sldLayoutId id="2147483682" r:id="rId16"/>
    <p:sldLayoutId id="2147483671" r:id="rId17"/>
    <p:sldLayoutId id="2147483667" r:id="rId18"/>
    <p:sldLayoutId id="2147483683" r:id="rId19"/>
    <p:sldLayoutId id="2147483668" r:id="rId20"/>
    <p:sldLayoutId id="2147483669" r:id="rId21"/>
    <p:sldLayoutId id="2147483670" r:id="rId22"/>
    <p:sldLayoutId id="2147483664" r:id="rId23"/>
    <p:sldLayoutId id="2147483650" r:id="rId24"/>
    <p:sldLayoutId id="2147483665" r:id="rId25"/>
    <p:sldLayoutId id="2147483666" r:id="rId26"/>
    <p:sldLayoutId id="2147483651" r:id="rId27"/>
    <p:sldLayoutId id="2147483652" r:id="rId28"/>
    <p:sldLayoutId id="2147483653" r:id="rId29"/>
    <p:sldLayoutId id="2147483654" r:id="rId30"/>
    <p:sldLayoutId id="2147483655" r:id="rId31"/>
    <p:sldLayoutId id="2147483686" r:id="rId32"/>
    <p:sldLayoutId id="2147483687" r:id="rId33"/>
    <p:sldLayoutId id="2147483688" r:id="rId34"/>
    <p:sldLayoutId id="2147483689" r:id="rId35"/>
    <p:sldLayoutId id="2147483690" r:id="rId36"/>
    <p:sldLayoutId id="2147483691" r:id="rId37"/>
    <p:sldLayoutId id="2147483695" r:id="rId38"/>
    <p:sldLayoutId id="2147483696" r:id="rId39"/>
    <p:sldLayoutId id="2147483692" r:id="rId40"/>
    <p:sldLayoutId id="2147483693" r:id="rId41"/>
    <p:sldLayoutId id="2147483694" r:id="rId4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unout.ie/" TargetMode="External"/><Relationship Id="rId2" Type="http://schemas.openxmlformats.org/officeDocument/2006/relationships/hyperlink" Target="http://www.webwise.ie/" TargetMode="Externa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://www.stopcyberbullying.i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C9783-9804-352B-57BE-535A726A99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/>
              <a:t>The Bully </a:t>
            </a:r>
          </a:p>
        </p:txBody>
      </p:sp>
    </p:spTree>
    <p:extLst>
      <p:ext uri="{BB962C8B-B14F-4D97-AF65-F5344CB8AC3E}">
        <p14:creationId xmlns:p14="http://schemas.microsoft.com/office/powerpoint/2010/main" val="864161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17253-D818-201C-A4DE-4ADAA8C57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Who is Involved in a Bullying Situation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12FC7-7367-63F1-9F62-B4FB4AF79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E" dirty="0"/>
              <a:t>Bullies </a:t>
            </a:r>
          </a:p>
          <a:p>
            <a:pPr marL="0" indent="0">
              <a:buNone/>
            </a:pPr>
            <a:endParaRPr lang="en-IE" dirty="0"/>
          </a:p>
          <a:p>
            <a:r>
              <a:rPr lang="en-IE" dirty="0"/>
              <a:t>Targets of Bullying </a:t>
            </a:r>
          </a:p>
          <a:p>
            <a:pPr marL="0" indent="0">
              <a:buNone/>
            </a:pPr>
            <a:endParaRPr lang="en-IE" dirty="0"/>
          </a:p>
          <a:p>
            <a:r>
              <a:rPr lang="en-IE" dirty="0"/>
              <a:t>Bystanders </a:t>
            </a:r>
          </a:p>
          <a:p>
            <a:pPr marL="0" indent="0">
              <a:buNone/>
            </a:pPr>
            <a:endParaRPr lang="en-IE" dirty="0"/>
          </a:p>
          <a:p>
            <a:r>
              <a:rPr lang="en-IE" dirty="0"/>
              <a:t>Organisation when bullying incident occurred </a:t>
            </a:r>
          </a:p>
          <a:p>
            <a:pPr marL="0" indent="0">
              <a:buNone/>
            </a:pPr>
            <a:endParaRPr lang="en-IE" dirty="0"/>
          </a:p>
          <a:p>
            <a:r>
              <a:rPr lang="en-IE" dirty="0"/>
              <a:t>Sometimes parents/caregivers of the bully, the target of the bullying or the bystander. </a:t>
            </a:r>
          </a:p>
        </p:txBody>
      </p:sp>
    </p:spTree>
    <p:extLst>
      <p:ext uri="{BB962C8B-B14F-4D97-AF65-F5344CB8AC3E}">
        <p14:creationId xmlns:p14="http://schemas.microsoft.com/office/powerpoint/2010/main" val="3672274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904BE49-D42F-4F46-B6D8-2F3171216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7C06C8-18BE-4336-B9E0-3E15ACC93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C1C39E9B-4917-47D7-B9CB-56480F887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5F7200AE-DDFE-46D2-ABCA-99906B970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CAC40760-2393-4FAE-9A58-F4CDC0671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1080422B-1649-4C8E-9459-4214243609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0136A7BD-0DB3-401B-A6AB-38BD30D10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FD037346-242B-41AF-8CF5-C35284CA2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238EBF94-0BBF-4BAE-AE27-729E3AC13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3940EFD7-EB1A-47AF-9DC9-7D4FCC601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6BAA7A10-98A8-4931-9BE2-B573EB376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420223F5-34A9-4388-AF7B-38C76242FC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3CC9C746-C646-4363-B3D3-349B5C18C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3EAA5BC5-AB13-4C8E-9D9D-05DE777C5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500FC397-0569-4EC4-926A-DDD62AC495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284FF041-FE7D-47CD-830F-7FABF41C7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224154F3-CDFE-4FFF-92E4-ECEACF4A66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CCE7404D-AA5A-4B82-A875-07F35D7C2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526B6FED-4F20-4070-95B4-FF6F439E1C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3A75958D-1716-4B5A-A745-AFA4962FA4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531A2051-17DE-4E9D-9EA6-026B97B1A9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CE0642A0-80D3-4F37-8249-A07E6F382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680" y="-6706"/>
            <a:ext cx="12194680" cy="412771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5DE5BCBD-8CA5-8EE1-79EC-A5F6CEE26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77" y="-1208028"/>
            <a:ext cx="12211589" cy="80812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A760135-24A9-40C9-B45F-2EB5B6420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4206292"/>
            <a:ext cx="12192755" cy="1771275"/>
            <a:chOff x="1" y="3893141"/>
            <a:chExt cx="12192755" cy="1771275"/>
          </a:xfrm>
        </p:grpSpPr>
        <p:sp>
          <p:nvSpPr>
            <p:cNvPr id="37" name="Isosceles Triangle 39">
              <a:extLst>
                <a:ext uri="{FF2B5EF4-FFF2-40B4-BE49-F238E27FC236}">
                  <a16:creationId xmlns:a16="http://schemas.microsoft.com/office/drawing/2014/main" id="{20E3CEE0-0CB3-421F-99FC-4585E6243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346BB80-2556-4779-9642-5706CAA33C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3893141"/>
              <a:ext cx="12192755" cy="14202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7CA6CEB-4088-9768-4C04-640A9F169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457" y="4474363"/>
            <a:ext cx="8833655" cy="7277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E"/>
                </a:solidFill>
                <a:latin typeface="+mj-lt"/>
                <a:ea typeface="+mj-ea"/>
                <a:cs typeface="+mj-cs"/>
              </a:rPr>
              <a:t>How Does Bullying Affec</a:t>
            </a:r>
            <a:r>
              <a:rPr lang="en-US" sz="3600" dirty="0">
                <a:solidFill>
                  <a:srgbClr val="FFFFFE"/>
                </a:solidFill>
                <a:latin typeface="+mj-lt"/>
                <a:cs typeface="+mj-cs"/>
              </a:rPr>
              <a:t>t The Bully?</a:t>
            </a:r>
            <a:endParaRPr lang="en-US" sz="3600" kern="1200" dirty="0">
              <a:solidFill>
                <a:srgbClr val="FFFFFE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45313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24E3D-8214-1264-A66F-671F4900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Reasons…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70748-EB65-35BA-A839-FF519761C4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IE" dirty="0">
                <a:latin typeface="Poppins"/>
                <a:cs typeface="Poppins"/>
              </a:rPr>
              <a:t>People who bully can sometimes have low levels of self-esteem. </a:t>
            </a:r>
            <a:endParaRPr lang="en-IE"/>
          </a:p>
          <a:p>
            <a:r>
              <a:rPr lang="en-IE" dirty="0">
                <a:latin typeface="Poppins"/>
                <a:cs typeface="Poppins"/>
              </a:rPr>
              <a:t>Children who have bullied others, show higher rates of aggression, anti-social behaviours, are more likely to get in trouble with the law, and do not know how to control their emotions. </a:t>
            </a:r>
            <a:endParaRPr lang="en-IE" dirty="0"/>
          </a:p>
          <a:p>
            <a:r>
              <a:rPr lang="en-IE" dirty="0">
                <a:latin typeface="Poppins"/>
                <a:cs typeface="Poppins"/>
              </a:rPr>
              <a:t>People who bully may have been bullied themselves</a:t>
            </a:r>
          </a:p>
          <a:p>
            <a:r>
              <a:rPr lang="en-IE" dirty="0">
                <a:latin typeface="Poppins"/>
                <a:cs typeface="Poppins"/>
              </a:rPr>
              <a:t>People who bully may do so to get attention especially from their peers. </a:t>
            </a:r>
            <a:endParaRPr lang="en-IE" dirty="0"/>
          </a:p>
          <a:p>
            <a:r>
              <a:rPr lang="en-IE" dirty="0">
                <a:latin typeface="Poppins"/>
                <a:cs typeface="Poppins"/>
              </a:rPr>
              <a:t>People who bully can sometimes think it's funny. 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27794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e Bullies Story">
            <a:hlinkClick r:id="" action="ppaction://media"/>
            <a:extLst>
              <a:ext uri="{FF2B5EF4-FFF2-40B4-BE49-F238E27FC236}">
                <a16:creationId xmlns:a16="http://schemas.microsoft.com/office/drawing/2014/main" id="{984B0F2A-1336-9872-A9F3-83C5AA349D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96343" y="1272570"/>
            <a:ext cx="6295345" cy="502821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9AEBACE-F723-B810-6540-431D8DF77816}"/>
              </a:ext>
            </a:extLst>
          </p:cNvPr>
          <p:cNvSpPr txBox="1">
            <a:spLocks/>
          </p:cNvSpPr>
          <p:nvPr/>
        </p:nvSpPr>
        <p:spPr>
          <a:xfrm>
            <a:off x="480165" y="467206"/>
            <a:ext cx="9441757" cy="6995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r>
              <a:rPr lang="en-IE" dirty="0"/>
              <a:t>The Bullies Story</a:t>
            </a:r>
          </a:p>
        </p:txBody>
      </p:sp>
    </p:spTree>
    <p:extLst>
      <p:ext uri="{BB962C8B-B14F-4D97-AF65-F5344CB8AC3E}">
        <p14:creationId xmlns:p14="http://schemas.microsoft.com/office/powerpoint/2010/main" val="150419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18850-5F51-E8AA-9F97-CD207D487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chemeClr val="accent1">
                    <a:lumMod val="75000"/>
                  </a:schemeClr>
                </a:solidFill>
              </a:rPr>
              <a:t>Class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D0043-2815-7836-6925-A1B490BE9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IE" dirty="0"/>
          </a:p>
          <a:p>
            <a:pPr marL="0" indent="0" algn="ctr">
              <a:buNone/>
            </a:pPr>
            <a:endParaRPr lang="en-IE" dirty="0"/>
          </a:p>
          <a:p>
            <a:pPr marL="0" indent="0" algn="ctr">
              <a:buNone/>
            </a:pPr>
            <a:r>
              <a:rPr lang="en-IE" sz="4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Pretend you are a bully and write a letter to a person you are bullying. Tell them why you bully them and how you think it makes them feel. </a:t>
            </a:r>
          </a:p>
        </p:txBody>
      </p:sp>
    </p:spTree>
    <p:extLst>
      <p:ext uri="{BB962C8B-B14F-4D97-AF65-F5344CB8AC3E}">
        <p14:creationId xmlns:p14="http://schemas.microsoft.com/office/powerpoint/2010/main" val="93026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B6FA8-BC67-E6F1-15B6-E5ABBD71C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What To Do When You Are Being Bullied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7D2F1-4C1F-B860-C4DB-ED00F45FF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Remember,  bullying is never your fault –It is the Bully who has the problem – you need to develop positive strategies to respond to it.</a:t>
            </a:r>
          </a:p>
          <a:p>
            <a:endParaRPr lang="en-GB" dirty="0"/>
          </a:p>
          <a:p>
            <a:r>
              <a:rPr lang="en-GB" dirty="0"/>
              <a:t>Always Tell a trusted adult or friend – This is not easy but it is always the most positive thing to do</a:t>
            </a:r>
          </a:p>
          <a:p>
            <a:endParaRPr lang="en-GB" dirty="0"/>
          </a:p>
          <a:p>
            <a:r>
              <a:rPr lang="en-GB" dirty="0"/>
              <a:t>Keep a record of what is being said or done, save any texts/emails – this is proof of what has been happening.</a:t>
            </a:r>
          </a:p>
          <a:p>
            <a:endParaRPr lang="en-GB" dirty="0"/>
          </a:p>
          <a:p>
            <a:r>
              <a:rPr lang="en-GB" dirty="0"/>
              <a:t>If you are being bullied on social networking sites like Facebook/Instagram/Snapchat – block the person/unfriend them/save the evidence/ report abuse to the social media site and  tell a trusted adult. Explore options with a trusted adult.</a:t>
            </a:r>
          </a:p>
          <a:p>
            <a:endParaRPr lang="en-GB" dirty="0"/>
          </a:p>
          <a:p>
            <a:r>
              <a:rPr lang="en-GB" dirty="0"/>
              <a:t>Remember there is support available from school, family, friends and organisations like ISPCC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80520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FAB7A-997E-AB5D-85D8-C2B19965C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Supports Available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F9D67-A32A-B85F-6434-CFA09B6CC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55" y="1558977"/>
            <a:ext cx="11337082" cy="4617986"/>
          </a:xfrm>
        </p:spPr>
        <p:txBody>
          <a:bodyPr>
            <a:normAutofit/>
          </a:bodyPr>
          <a:lstStyle/>
          <a:p>
            <a:r>
              <a:rPr lang="en-GB" dirty="0"/>
              <a:t>Childline: Call 1800 66 66 66 (24 hours a day) </a:t>
            </a:r>
          </a:p>
          <a:p>
            <a:r>
              <a:rPr lang="en-GB" dirty="0" err="1"/>
              <a:t>WebChat</a:t>
            </a:r>
            <a:r>
              <a:rPr lang="en-GB" dirty="0"/>
              <a:t>: Log on to www.childline.ie where you can use the one-to-one live web chat service. </a:t>
            </a:r>
          </a:p>
          <a:p>
            <a:r>
              <a:rPr lang="en-GB" dirty="0">
                <a:hlinkClick r:id="rId2"/>
              </a:rPr>
              <a:t>www.webwise.ie</a:t>
            </a:r>
            <a:r>
              <a:rPr lang="en-GB" dirty="0"/>
              <a:t>   Online safety information for young people and adults.</a:t>
            </a:r>
          </a:p>
          <a:p>
            <a:r>
              <a:rPr lang="en-GB" dirty="0">
                <a:hlinkClick r:id="rId3"/>
              </a:rPr>
              <a:t>www.spunout.ie</a:t>
            </a:r>
            <a:r>
              <a:rPr lang="en-GB" dirty="0"/>
              <a:t>  Online information and advice for children aged 16 and above</a:t>
            </a:r>
          </a:p>
          <a:p>
            <a:r>
              <a:rPr lang="en-GB" dirty="0">
                <a:hlinkClick r:id="rId4"/>
              </a:rPr>
              <a:t>www.stopcyberbullying.ie</a:t>
            </a:r>
            <a:r>
              <a:rPr lang="en-GB" dirty="0"/>
              <a:t>  Online info and support around cyberbullying 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56219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">
      <a:dk1>
        <a:srgbClr val="002F87"/>
      </a:dk1>
      <a:lt1>
        <a:srgbClr val="FFFFFF"/>
      </a:lt1>
      <a:dk2>
        <a:srgbClr val="44546A"/>
      </a:dk2>
      <a:lt2>
        <a:srgbClr val="E7E6E6"/>
      </a:lt2>
      <a:accent1>
        <a:srgbClr val="7F50C8"/>
      </a:accent1>
      <a:accent2>
        <a:srgbClr val="2A7CE1"/>
      </a:accent2>
      <a:accent3>
        <a:srgbClr val="B3DDFF"/>
      </a:accent3>
      <a:accent4>
        <a:srgbClr val="1FC9D3"/>
      </a:accent4>
      <a:accent5>
        <a:srgbClr val="FFA0D2"/>
      </a:accent5>
      <a:accent6>
        <a:srgbClr val="FF4C00"/>
      </a:accent6>
      <a:hlink>
        <a:srgbClr val="0563C1"/>
      </a:hlink>
      <a:folHlink>
        <a:srgbClr val="DAD5D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3A9B5A4-9E5E-6C48-AC3B-88F5BB07B87E}">
  <we:reference id="wa200000729" version="3.9.283.0" store="en-GB" storeType="OMEX"/>
  <we:alternateReferences>
    <we:reference id="WA200000729" version="3.9.283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9E9917B7E3E345A5084C77B125B9A7" ma:contentTypeVersion="10" ma:contentTypeDescription="Create a new document." ma:contentTypeScope="" ma:versionID="a6a56a5cb650a9e3837aacd89a740498">
  <xsd:schema xmlns:xsd="http://www.w3.org/2001/XMLSchema" xmlns:xs="http://www.w3.org/2001/XMLSchema" xmlns:p="http://schemas.microsoft.com/office/2006/metadata/properties" xmlns:ns2="d549c67e-12ed-4074-997f-6a023ca7033c" xmlns:ns3="5580ace3-7910-4f75-a649-70a361ceecd0" targetNamespace="http://schemas.microsoft.com/office/2006/metadata/properties" ma:root="true" ma:fieldsID="d45f0e336d783229ea825added3adeb0" ns2:_="" ns3:_="">
    <xsd:import namespace="d549c67e-12ed-4074-997f-6a023ca7033c"/>
    <xsd:import namespace="5580ace3-7910-4f75-a649-70a361ceec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49c67e-12ed-4074-997f-6a023ca703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32c8d9b2-05c2-41f6-8c6b-3b1a23588b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80ace3-7910-4f75-a649-70a361ceecd0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eda62f55-7db6-4194-a9c2-3696068b6a51}" ma:internalName="TaxCatchAll" ma:showField="CatchAllData" ma:web="5580ace3-7910-4f75-a649-70a361ceec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549c67e-12ed-4074-997f-6a023ca7033c">
      <Terms xmlns="http://schemas.microsoft.com/office/infopath/2007/PartnerControls"/>
    </lcf76f155ced4ddcb4097134ff3c332f>
    <TaxCatchAll xmlns="5580ace3-7910-4f75-a649-70a361ceecd0" xsi:nil="true"/>
  </documentManagement>
</p:properties>
</file>

<file path=customXml/itemProps1.xml><?xml version="1.0" encoding="utf-8"?>
<ds:datastoreItem xmlns:ds="http://schemas.openxmlformats.org/officeDocument/2006/customXml" ds:itemID="{B093DE31-270F-407F-9E11-E026E7FFA6B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AD1FE94-75BF-4F11-9B6B-DE6E136A80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549c67e-12ed-4074-997f-6a023ca7033c"/>
    <ds:schemaRef ds:uri="5580ace3-7910-4f75-a649-70a361ceec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C39F64B-77DD-4837-B3BB-D8BE352F7C80}">
  <ds:schemaRefs>
    <ds:schemaRef ds:uri="http://purl.org/dc/elements/1.1/"/>
    <ds:schemaRef ds:uri="f37a146c-31f4-4d58-bd2c-23958ee5bf7f"/>
    <ds:schemaRef ds:uri="http://purl.org/dc/dcmitype/"/>
    <ds:schemaRef ds:uri="http://schemas.microsoft.com/office/infopath/2007/PartnerControls"/>
    <ds:schemaRef ds:uri="20e2ea89-bef6-4dfe-952e-22c69b1b876d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d549c67e-12ed-4074-997f-6a023ca7033c"/>
    <ds:schemaRef ds:uri="5580ace3-7910-4f75-a649-70a361ceecd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11040</TotalTime>
  <Words>381</Words>
  <Application>Microsoft Office PowerPoint</Application>
  <PresentationFormat>Widescreen</PresentationFormat>
  <Paragraphs>39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The Bully </vt:lpstr>
      <vt:lpstr>Who is Involved in a Bullying Situation ?</vt:lpstr>
      <vt:lpstr>How Does Bullying Affect The Bully?</vt:lpstr>
      <vt:lpstr>Reasons…</vt:lpstr>
      <vt:lpstr>PowerPoint Presentation</vt:lpstr>
      <vt:lpstr>Class Exercise</vt:lpstr>
      <vt:lpstr>What To Do When You Are Being Bullied </vt:lpstr>
      <vt:lpstr>Supports Available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Ledwidge</dc:creator>
  <cp:lastModifiedBy>Victoria Howson</cp:lastModifiedBy>
  <cp:revision>24</cp:revision>
  <dcterms:created xsi:type="dcterms:W3CDTF">2021-06-17T13:02:44Z</dcterms:created>
  <dcterms:modified xsi:type="dcterms:W3CDTF">2023-02-22T14:44:21Z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0x010100749E9917B7E3E345A5084C77B125B9A7</vt:lpwstr>
  </property>
</Properties>
</file>