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Poppins" panose="000005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g8ODv+jutYBD3PeWgQszHrYv2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1D4B34-4610-4D24-BD63-BEF05FAB247C}">
  <a:tblStyle styleId="{AA1D4B34-4610-4D24-BD63-BEF05FAB247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8F5"/>
          </a:solidFill>
        </a:fill>
      </a:tcStyle>
    </a:wholeTbl>
    <a:band1H>
      <a:tcTxStyle/>
      <a:tcStyle>
        <a:tcBdr/>
        <a:fill>
          <a:solidFill>
            <a:srgbClr val="D7CFEB"/>
          </a:solidFill>
        </a:fill>
      </a:tcStyle>
    </a:band1H>
    <a:band2H>
      <a:tcTxStyle/>
      <a:tcStyle>
        <a:tcBdr/>
      </a:tcStyle>
    </a:band2H>
    <a:band1V>
      <a:tcTxStyle/>
      <a:tcStyle>
        <a:tcBdr/>
        <a:fill>
          <a:solidFill>
            <a:srgbClr val="D7CFE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898"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Howson" userId="fc2e769d-1857-4a9e-8849-ff22cc8be54d" providerId="ADAL" clId="{7EE285FE-52EB-4FF6-B177-05E7E2BC2F22}"/>
    <pc:docChg chg="custSel modSld">
      <pc:chgData name="Victoria Howson" userId="fc2e769d-1857-4a9e-8849-ff22cc8be54d" providerId="ADAL" clId="{7EE285FE-52EB-4FF6-B177-05E7E2BC2F22}" dt="2023-11-30T20:39:04.445" v="0" actId="21"/>
      <pc:docMkLst>
        <pc:docMk/>
      </pc:docMkLst>
      <pc:sldChg chg="delSp mod">
        <pc:chgData name="Victoria Howson" userId="fc2e769d-1857-4a9e-8849-ff22cc8be54d" providerId="ADAL" clId="{7EE285FE-52EB-4FF6-B177-05E7E2BC2F22}" dt="2023-11-30T20:39:04.445" v="0" actId="21"/>
        <pc:sldMkLst>
          <pc:docMk/>
          <pc:sldMk cId="0" sldId="256"/>
        </pc:sldMkLst>
        <pc:spChg chg="del">
          <ac:chgData name="Victoria Howson" userId="fc2e769d-1857-4a9e-8849-ff22cc8be54d" providerId="ADAL" clId="{7EE285FE-52EB-4FF6-B177-05E7E2BC2F22}" dt="2023-11-30T20:39:04.445" v="0" actId="21"/>
          <ac:spMkLst>
            <pc:docMk/>
            <pc:sldMk cId="0" sldId="256"/>
            <ac:spMk id="27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pitchFamily="2" charset="77"/>
                <a:ea typeface="+mn-ea"/>
                <a:cs typeface="Poppins" pitchFamily="2" charset="77"/>
              </a:defRPr>
            </a:pPr>
            <a:r>
              <a:rPr lang="en-US">
                <a:latin typeface="Poppins" pitchFamily="2" charset="77"/>
                <a:cs typeface="Poppins" pitchFamily="2" charset="77"/>
              </a:rPr>
              <a:t>Chart</a:t>
            </a:r>
            <a:r>
              <a:rPr lang="en-US" baseline="0">
                <a:latin typeface="Poppins" pitchFamily="2" charset="77"/>
                <a:cs typeface="Poppins" pitchFamily="2" charset="77"/>
              </a:rPr>
              <a:t> Title</a:t>
            </a:r>
            <a:endParaRPr lang="en-US">
              <a:latin typeface="Poppins" pitchFamily="2" charset="77"/>
              <a:cs typeface="Poppins" pitchFamily="2" charset="77"/>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pitchFamily="2" charset="77"/>
              <a:ea typeface="+mn-ea"/>
              <a:cs typeface="Poppins" pitchFamily="2" charset="77"/>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04-E345-B67F-C011BDB14A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04-E345-B67F-C011BDB14A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04-E345-B67F-C011BDB14A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04-E345-B67F-C011BDB14AF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704-E345-B67F-C011BDB14AF6}"/>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png"/><Relationship Id="rId16"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jpg"/><Relationship Id="rId2" Type="http://schemas.openxmlformats.org/officeDocument/2006/relationships/image" Target="../media/image2.png"/><Relationship Id="rId16"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43.jp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jp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4"/>
        <p:cNvGrpSpPr/>
        <p:nvPr/>
      </p:nvGrpSpPr>
      <p:grpSpPr>
        <a:xfrm>
          <a:off x="0" y="0"/>
          <a:ext cx="0" cy="0"/>
          <a:chOff x="0" y="0"/>
          <a:chExt cx="0" cy="0"/>
        </a:xfrm>
      </p:grpSpPr>
      <p:pic>
        <p:nvPicPr>
          <p:cNvPr id="15" name="Google Shape;15;p13" descr="A person smiling at the camera&#10;&#10;Description automatically generated with low confidence"/>
          <p:cNvPicPr preferRelativeResize="0"/>
          <p:nvPr/>
        </p:nvPicPr>
        <p:blipFill rotWithShape="1">
          <a:blip r:embed="rId2">
            <a:alphaModFix/>
          </a:blip>
          <a:srcRect/>
          <a:stretch/>
        </p:blipFill>
        <p:spPr>
          <a:xfrm>
            <a:off x="247650" y="1421792"/>
            <a:ext cx="11696700" cy="5181600"/>
          </a:xfrm>
          <a:prstGeom prst="rect">
            <a:avLst/>
          </a:prstGeom>
          <a:noFill/>
          <a:ln>
            <a:noFill/>
          </a:ln>
        </p:spPr>
      </p:pic>
      <p:sp>
        <p:nvSpPr>
          <p:cNvPr id="16" name="Google Shape;16;p13"/>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body" idx="2"/>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13" descr="Icon&#10;&#10;Description automatically generated"/>
          <p:cNvPicPr preferRelativeResize="0"/>
          <p:nvPr/>
        </p:nvPicPr>
        <p:blipFill rotWithShape="1">
          <a:blip r:embed="rId3">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68"/>
        <p:cNvGrpSpPr/>
        <p:nvPr/>
      </p:nvGrpSpPr>
      <p:grpSpPr>
        <a:xfrm>
          <a:off x="0" y="0"/>
          <a:ext cx="0" cy="0"/>
          <a:chOff x="0" y="0"/>
          <a:chExt cx="0" cy="0"/>
        </a:xfrm>
      </p:grpSpPr>
      <p:sp>
        <p:nvSpPr>
          <p:cNvPr id="69" name="Google Shape;69;p22"/>
          <p:cNvSpPr>
            <a:spLocks noGrp="1"/>
          </p:cNvSpPr>
          <p:nvPr>
            <p:ph type="pic" idx="2"/>
          </p:nvPr>
        </p:nvSpPr>
        <p:spPr>
          <a:xfrm>
            <a:off x="0" y="0"/>
            <a:ext cx="12192000" cy="6858000"/>
          </a:xfrm>
          <a:prstGeom prst="rect">
            <a:avLst/>
          </a:prstGeom>
          <a:noFill/>
          <a:ln>
            <a:noFill/>
          </a:ln>
        </p:spPr>
      </p:sp>
      <p:sp>
        <p:nvSpPr>
          <p:cNvPr id="70" name="Google Shape;70;p22"/>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2"/>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2" name="Google Shape;72;p22"/>
          <p:cNvSpPr txBox="1">
            <a:spLocks noGrp="1"/>
          </p:cNvSpPr>
          <p:nvPr>
            <p:ph type="body" idx="3"/>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2"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74"/>
        <p:cNvGrpSpPr/>
        <p:nvPr/>
      </p:nvGrpSpPr>
      <p:grpSpPr>
        <a:xfrm>
          <a:off x="0" y="0"/>
          <a:ext cx="0" cy="0"/>
          <a:chOff x="0" y="0"/>
          <a:chExt cx="0" cy="0"/>
        </a:xfrm>
      </p:grpSpPr>
      <p:sp>
        <p:nvSpPr>
          <p:cNvPr id="75" name="Google Shape;75;p23"/>
          <p:cNvSpPr/>
          <p:nvPr/>
        </p:nvSpPr>
        <p:spPr>
          <a:xfrm>
            <a:off x="275572" y="1421792"/>
            <a:ext cx="11699309" cy="5204476"/>
          </a:xfrm>
          <a:prstGeom prst="rect">
            <a:avLst/>
          </a:prstGeom>
          <a:solidFill>
            <a:srgbClr val="F5F4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6" name="Google Shape;76;p23"/>
          <p:cNvSpPr txBox="1">
            <a:spLocks noGrp="1"/>
          </p:cNvSpPr>
          <p:nvPr>
            <p:ph type="ctrTitle"/>
          </p:nvPr>
        </p:nvSpPr>
        <p:spPr>
          <a:xfrm>
            <a:off x="651353" y="1886015"/>
            <a:ext cx="9144000"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3"/>
          <p:cNvSpPr txBox="1">
            <a:spLocks noGrp="1"/>
          </p:cNvSpPr>
          <p:nvPr>
            <p:ph type="subTitle" idx="1"/>
          </p:nvPr>
        </p:nvSpPr>
        <p:spPr>
          <a:xfrm>
            <a:off x="651353" y="4735774"/>
            <a:ext cx="9144000"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23"/>
          <p:cNvSpPr txBox="1">
            <a:spLocks noGrp="1"/>
          </p:cNvSpPr>
          <p:nvPr>
            <p:ph type="body" idx="2"/>
          </p:nvPr>
        </p:nvSpPr>
        <p:spPr>
          <a:xfrm>
            <a:off x="650876" y="5875338"/>
            <a:ext cx="9144000"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23"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0"/>
        <p:cNvGrpSpPr/>
        <p:nvPr/>
      </p:nvGrpSpPr>
      <p:grpSpPr>
        <a:xfrm>
          <a:off x="0" y="0"/>
          <a:ext cx="0" cy="0"/>
          <a:chOff x="0" y="0"/>
          <a:chExt cx="0" cy="0"/>
        </a:xfrm>
      </p:grpSpPr>
      <p:sp>
        <p:nvSpPr>
          <p:cNvPr id="81" name="Google Shape;81;p24"/>
          <p:cNvSpPr/>
          <p:nvPr/>
        </p:nvSpPr>
        <p:spPr>
          <a:xfrm>
            <a:off x="275572" y="1421792"/>
            <a:ext cx="11699309" cy="52044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24"/>
          <p:cNvSpPr txBox="1">
            <a:spLocks noGrp="1"/>
          </p:cNvSpPr>
          <p:nvPr>
            <p:ph type="ctrTitle"/>
          </p:nvPr>
        </p:nvSpPr>
        <p:spPr>
          <a:xfrm>
            <a:off x="651353" y="1886015"/>
            <a:ext cx="9144000"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Poppi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4"/>
          <p:cNvSpPr txBox="1">
            <a:spLocks noGrp="1"/>
          </p:cNvSpPr>
          <p:nvPr>
            <p:ph type="subTitle" idx="1"/>
          </p:nvPr>
        </p:nvSpPr>
        <p:spPr>
          <a:xfrm>
            <a:off x="651353" y="4735774"/>
            <a:ext cx="9144000"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 name="Google Shape;84;p24"/>
          <p:cNvSpPr txBox="1">
            <a:spLocks noGrp="1"/>
          </p:cNvSpPr>
          <p:nvPr>
            <p:ph type="body" idx="2"/>
          </p:nvPr>
        </p:nvSpPr>
        <p:spPr>
          <a:xfrm>
            <a:off x="650876" y="5875338"/>
            <a:ext cx="9144000"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5" name="Google Shape;85;p24"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6"/>
        <p:cNvGrpSpPr/>
        <p:nvPr/>
      </p:nvGrpSpPr>
      <p:grpSpPr>
        <a:xfrm>
          <a:off x="0" y="0"/>
          <a:ext cx="0" cy="0"/>
          <a:chOff x="0" y="0"/>
          <a:chExt cx="0" cy="0"/>
        </a:xfrm>
      </p:grpSpPr>
      <p:sp>
        <p:nvSpPr>
          <p:cNvPr id="87" name="Google Shape;87;p25"/>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25"/>
          <p:cNvSpPr txBox="1">
            <a:spLocks noGrp="1"/>
          </p:cNvSpPr>
          <p:nvPr>
            <p:ph type="ctrTitle"/>
          </p:nvPr>
        </p:nvSpPr>
        <p:spPr>
          <a:xfrm>
            <a:off x="480165" y="2328451"/>
            <a:ext cx="9144000" cy="34209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Poppi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5"/>
          <p:cNvSpPr txBox="1">
            <a:spLocks noGrp="1"/>
          </p:cNvSpPr>
          <p:nvPr>
            <p:ph type="subTitle" idx="1"/>
          </p:nvPr>
        </p:nvSpPr>
        <p:spPr>
          <a:xfrm>
            <a:off x="480165" y="1259670"/>
            <a:ext cx="9144000" cy="882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p25"/>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1" name="Google Shape;91;p25"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2"/>
        <p:cNvGrpSpPr/>
        <p:nvPr/>
      </p:nvGrpSpPr>
      <p:grpSpPr>
        <a:xfrm>
          <a:off x="0" y="0"/>
          <a:ext cx="0" cy="0"/>
          <a:chOff x="0" y="0"/>
          <a:chExt cx="0" cy="0"/>
        </a:xfrm>
      </p:grpSpPr>
      <p:sp>
        <p:nvSpPr>
          <p:cNvPr id="93" name="Google Shape;93;p26"/>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4" name="Google Shape;94;p26"/>
          <p:cNvSpPr txBox="1">
            <a:spLocks noGrp="1"/>
          </p:cNvSpPr>
          <p:nvPr>
            <p:ph type="ctrTitle"/>
          </p:nvPr>
        </p:nvSpPr>
        <p:spPr>
          <a:xfrm>
            <a:off x="480165" y="2328451"/>
            <a:ext cx="9144000" cy="34209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Poppi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6"/>
          <p:cNvSpPr txBox="1">
            <a:spLocks noGrp="1"/>
          </p:cNvSpPr>
          <p:nvPr>
            <p:ph type="subTitle" idx="1"/>
          </p:nvPr>
        </p:nvSpPr>
        <p:spPr>
          <a:xfrm>
            <a:off x="480165" y="1259670"/>
            <a:ext cx="9144000" cy="882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26"/>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 name="Google Shape;97;p26"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8"/>
        <p:cNvGrpSpPr/>
        <p:nvPr/>
      </p:nvGrpSpPr>
      <p:grpSpPr>
        <a:xfrm>
          <a:off x="0" y="0"/>
          <a:ext cx="0" cy="0"/>
          <a:chOff x="0" y="0"/>
          <a:chExt cx="0" cy="0"/>
        </a:xfrm>
      </p:grpSpPr>
      <p:sp>
        <p:nvSpPr>
          <p:cNvPr id="99" name="Google Shape;99;p27"/>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7"/>
          <p:cNvSpPr txBox="1">
            <a:spLocks noGrp="1"/>
          </p:cNvSpPr>
          <p:nvPr>
            <p:ph type="ctrTitle"/>
          </p:nvPr>
        </p:nvSpPr>
        <p:spPr>
          <a:xfrm>
            <a:off x="480165" y="2328451"/>
            <a:ext cx="9144000" cy="34209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Poppi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7"/>
          <p:cNvSpPr txBox="1">
            <a:spLocks noGrp="1"/>
          </p:cNvSpPr>
          <p:nvPr>
            <p:ph type="subTitle" idx="1"/>
          </p:nvPr>
        </p:nvSpPr>
        <p:spPr>
          <a:xfrm>
            <a:off x="480165" y="1259670"/>
            <a:ext cx="9144000" cy="882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27"/>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27"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04"/>
        <p:cNvGrpSpPr/>
        <p:nvPr/>
      </p:nvGrpSpPr>
      <p:grpSpPr>
        <a:xfrm>
          <a:off x="0" y="0"/>
          <a:ext cx="0" cy="0"/>
          <a:chOff x="0" y="0"/>
          <a:chExt cx="0" cy="0"/>
        </a:xfrm>
      </p:grpSpPr>
      <p:sp>
        <p:nvSpPr>
          <p:cNvPr id="105" name="Google Shape;105;p2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6" name="Google Shape;106;p28" descr="Logo&#10;&#10;Description automatically generated"/>
          <p:cNvPicPr preferRelativeResize="0"/>
          <p:nvPr/>
        </p:nvPicPr>
        <p:blipFill rotWithShape="1">
          <a:blip r:embed="rId2">
            <a:alphaModFix/>
          </a:blip>
          <a:srcRect/>
          <a:stretch/>
        </p:blipFill>
        <p:spPr>
          <a:xfrm>
            <a:off x="10124446" y="255518"/>
            <a:ext cx="1873779" cy="873371"/>
          </a:xfrm>
          <a:prstGeom prst="rect">
            <a:avLst/>
          </a:prstGeom>
          <a:noFill/>
          <a:ln>
            <a:noFill/>
          </a:ln>
        </p:spPr>
      </p:pic>
      <p:sp>
        <p:nvSpPr>
          <p:cNvPr id="107" name="Google Shape;107;p28"/>
          <p:cNvSpPr txBox="1">
            <a:spLocks noGrp="1"/>
          </p:cNvSpPr>
          <p:nvPr>
            <p:ph type="ctrTitle"/>
          </p:nvPr>
        </p:nvSpPr>
        <p:spPr>
          <a:xfrm>
            <a:off x="480165" y="2328451"/>
            <a:ext cx="9144000" cy="34209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Poppi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8"/>
          <p:cNvSpPr txBox="1">
            <a:spLocks noGrp="1"/>
          </p:cNvSpPr>
          <p:nvPr>
            <p:ph type="subTitle" idx="1"/>
          </p:nvPr>
        </p:nvSpPr>
        <p:spPr>
          <a:xfrm>
            <a:off x="480165" y="1259670"/>
            <a:ext cx="9144000" cy="882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28"/>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0"/>
        <p:cNvGrpSpPr/>
        <p:nvPr/>
      </p:nvGrpSpPr>
      <p:grpSpPr>
        <a:xfrm>
          <a:off x="0" y="0"/>
          <a:ext cx="0" cy="0"/>
          <a:chOff x="0" y="0"/>
          <a:chExt cx="0" cy="0"/>
        </a:xfrm>
      </p:grpSpPr>
      <p:sp>
        <p:nvSpPr>
          <p:cNvPr id="111" name="Google Shape;111;p29"/>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2" name="Google Shape;112;p29" descr="Logo&#10;&#10;Description automatically generated"/>
          <p:cNvPicPr preferRelativeResize="0"/>
          <p:nvPr/>
        </p:nvPicPr>
        <p:blipFill rotWithShape="1">
          <a:blip r:embed="rId2">
            <a:alphaModFix/>
          </a:blip>
          <a:srcRect/>
          <a:stretch/>
        </p:blipFill>
        <p:spPr>
          <a:xfrm>
            <a:off x="10124446" y="255518"/>
            <a:ext cx="1873779" cy="873371"/>
          </a:xfrm>
          <a:prstGeom prst="rect">
            <a:avLst/>
          </a:prstGeom>
          <a:noFill/>
          <a:ln>
            <a:noFill/>
          </a:ln>
        </p:spPr>
      </p:pic>
      <p:sp>
        <p:nvSpPr>
          <p:cNvPr id="113" name="Google Shape;113;p29"/>
          <p:cNvSpPr txBox="1">
            <a:spLocks noGrp="1"/>
          </p:cNvSpPr>
          <p:nvPr>
            <p:ph type="ctrTitle"/>
          </p:nvPr>
        </p:nvSpPr>
        <p:spPr>
          <a:xfrm>
            <a:off x="480165" y="2328451"/>
            <a:ext cx="9144000" cy="34209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Poppi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9"/>
          <p:cNvSpPr txBox="1">
            <a:spLocks noGrp="1"/>
          </p:cNvSpPr>
          <p:nvPr>
            <p:ph type="subTitle" idx="1"/>
          </p:nvPr>
        </p:nvSpPr>
        <p:spPr>
          <a:xfrm>
            <a:off x="480165" y="1259670"/>
            <a:ext cx="9144000" cy="882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5" name="Google Shape;115;p29"/>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16"/>
        <p:cNvGrpSpPr/>
        <p:nvPr/>
      </p:nvGrpSpPr>
      <p:grpSpPr>
        <a:xfrm>
          <a:off x="0" y="0"/>
          <a:ext cx="0" cy="0"/>
          <a:chOff x="0" y="0"/>
          <a:chExt cx="0" cy="0"/>
        </a:xfrm>
      </p:grpSpPr>
      <p:sp>
        <p:nvSpPr>
          <p:cNvPr id="117" name="Google Shape;117;p30"/>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8" name="Google Shape;118;p30" descr="Logo&#10;&#10;Description automatically generated"/>
          <p:cNvPicPr preferRelativeResize="0"/>
          <p:nvPr/>
        </p:nvPicPr>
        <p:blipFill rotWithShape="1">
          <a:blip r:embed="rId2">
            <a:alphaModFix/>
          </a:blip>
          <a:srcRect/>
          <a:stretch/>
        </p:blipFill>
        <p:spPr>
          <a:xfrm>
            <a:off x="10124446" y="255518"/>
            <a:ext cx="1873779" cy="873371"/>
          </a:xfrm>
          <a:prstGeom prst="rect">
            <a:avLst/>
          </a:prstGeom>
          <a:noFill/>
          <a:ln>
            <a:noFill/>
          </a:ln>
        </p:spPr>
      </p:pic>
      <p:sp>
        <p:nvSpPr>
          <p:cNvPr id="119" name="Google Shape;119;p30"/>
          <p:cNvSpPr txBox="1">
            <a:spLocks noGrp="1"/>
          </p:cNvSpPr>
          <p:nvPr>
            <p:ph type="ctrTitle"/>
          </p:nvPr>
        </p:nvSpPr>
        <p:spPr>
          <a:xfrm>
            <a:off x="480165" y="2328451"/>
            <a:ext cx="9144000" cy="34209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Poppi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0"/>
          <p:cNvSpPr txBox="1">
            <a:spLocks noGrp="1"/>
          </p:cNvSpPr>
          <p:nvPr>
            <p:ph type="subTitle" idx="1"/>
          </p:nvPr>
        </p:nvSpPr>
        <p:spPr>
          <a:xfrm>
            <a:off x="480165" y="1259670"/>
            <a:ext cx="9144000" cy="882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400"/>
              <a:buNone/>
              <a:defRPr sz="24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1" name="Google Shape;121;p30"/>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22"/>
        <p:cNvGrpSpPr/>
        <p:nvPr/>
      </p:nvGrpSpPr>
      <p:grpSpPr>
        <a:xfrm>
          <a:off x="0" y="0"/>
          <a:ext cx="0" cy="0"/>
          <a:chOff x="0" y="0"/>
          <a:chExt cx="0" cy="0"/>
        </a:xfrm>
      </p:grpSpPr>
      <p:sp>
        <p:nvSpPr>
          <p:cNvPr id="123" name="Google Shape;123;p3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4" name="Google Shape;124;p31"/>
          <p:cNvSpPr txBox="1">
            <a:spLocks noGrp="1"/>
          </p:cNvSpPr>
          <p:nvPr>
            <p:ph type="ctrTitle"/>
          </p:nvPr>
        </p:nvSpPr>
        <p:spPr>
          <a:xfrm>
            <a:off x="480165" y="2328451"/>
            <a:ext cx="9144000" cy="342099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1"/>
          <p:cNvSpPr txBox="1">
            <a:spLocks noGrp="1"/>
          </p:cNvSpPr>
          <p:nvPr>
            <p:ph type="subTitle" idx="1"/>
          </p:nvPr>
        </p:nvSpPr>
        <p:spPr>
          <a:xfrm>
            <a:off x="480165" y="1259670"/>
            <a:ext cx="9144000" cy="882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accent1"/>
              </a:buClr>
              <a:buSzPts val="2400"/>
              <a:buNone/>
              <a:defRPr sz="2400" b="1">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31"/>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200"/>
              <a:buNone/>
              <a:defRPr sz="1200">
                <a:solidFill>
                  <a:schemeClr val="accen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 name="Google Shape;127;p31"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pic>
        <p:nvPicPr>
          <p:cNvPr id="21" name="Google Shape;21;p14"/>
          <p:cNvPicPr preferRelativeResize="0">
            <a:picLocks noGrp="1"/>
          </p:cNvPicPr>
          <p:nvPr>
            <p:ph type="pic" idx="2"/>
          </p:nvPr>
        </p:nvPicPr>
        <p:blipFill/>
        <p:spPr>
          <a:xfrm>
            <a:off x="6426200" y="0"/>
            <a:ext cx="5765800" cy="6858000"/>
          </a:xfrm>
          <a:prstGeom prst="rect">
            <a:avLst/>
          </a:prstGeom>
          <a:blipFill rotWithShape="1">
            <a:blip r:embed="rId2">
              <a:alphaModFix/>
            </a:blip>
            <a:stretch>
              <a:fillRect/>
            </a:stretch>
          </a:blipFill>
          <a:ln>
            <a:noFill/>
          </a:ln>
        </p:spPr>
      </p:pic>
      <p:sp>
        <p:nvSpPr>
          <p:cNvPr id="22" name="Google Shape;22;p14"/>
          <p:cNvSpPr txBox="1">
            <a:spLocks noGrp="1"/>
          </p:cNvSpPr>
          <p:nvPr>
            <p:ph type="body" idx="1"/>
          </p:nvPr>
        </p:nvSpPr>
        <p:spPr>
          <a:xfrm>
            <a:off x="480165" y="1825625"/>
            <a:ext cx="570769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dk1"/>
              </a:buClr>
              <a:buSzPts val="2800"/>
              <a:buChar char="•"/>
              <a:defRPr/>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14"/>
          <p:cNvCxnSpPr/>
          <p:nvPr/>
        </p:nvCxnSpPr>
        <p:spPr>
          <a:xfrm>
            <a:off x="480165" y="1177447"/>
            <a:ext cx="5707693" cy="0"/>
          </a:xfrm>
          <a:prstGeom prst="straightConnector1">
            <a:avLst/>
          </a:prstGeom>
          <a:noFill/>
          <a:ln w="12700" cap="flat" cmpd="sng">
            <a:solidFill>
              <a:schemeClr val="accent4"/>
            </a:solidFill>
            <a:prstDash val="solid"/>
            <a:miter lim="800000"/>
            <a:headEnd type="none" w="sm" len="sm"/>
            <a:tailEnd type="none" w="sm" len="sm"/>
          </a:ln>
        </p:spPr>
      </p:cxnSp>
      <p:sp>
        <p:nvSpPr>
          <p:cNvPr id="24" name="Google Shape;24;p14"/>
          <p:cNvSpPr txBox="1">
            <a:spLocks noGrp="1"/>
          </p:cNvSpPr>
          <p:nvPr>
            <p:ph type="title"/>
          </p:nvPr>
        </p:nvSpPr>
        <p:spPr>
          <a:xfrm>
            <a:off x="480165" y="467206"/>
            <a:ext cx="5707693"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3"/>
          </p:nvPr>
        </p:nvSpPr>
        <p:spPr>
          <a:xfrm>
            <a:off x="480165" y="6375400"/>
            <a:ext cx="5707693"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0" name="Google Shape;130;p32"/>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31" name="Google Shape;131;p32"/>
          <p:cNvSpPr txBox="1">
            <a:spLocks noGrp="1"/>
          </p:cNvSpPr>
          <p:nvPr>
            <p:ph type="body" idx="1"/>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 name="Google Shape;132;p32"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
        <p:nvSpPr>
          <p:cNvPr id="133" name="Google Shape;133;p32"/>
          <p:cNvSpPr txBox="1">
            <a:spLocks noGrp="1"/>
          </p:cNvSpPr>
          <p:nvPr>
            <p:ph type="body" idx="2"/>
          </p:nvPr>
        </p:nvSpPr>
        <p:spPr>
          <a:xfrm>
            <a:off x="480165" y="1825625"/>
            <a:ext cx="561583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4" name="Google Shape;134;p32"/>
          <p:cNvPicPr preferRelativeResize="0"/>
          <p:nvPr/>
        </p:nvPicPr>
        <p:blipFill rotWithShape="1">
          <a:blip r:embed="rId3">
            <a:alphaModFix/>
          </a:blip>
          <a:srcRect/>
          <a:stretch/>
        </p:blipFill>
        <p:spPr>
          <a:xfrm>
            <a:off x="6096000" y="1699313"/>
            <a:ext cx="5615835" cy="435133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7" name="Google Shape;137;p33"/>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38" name="Google Shape;138;p33"/>
          <p:cNvSpPr txBox="1">
            <a:spLocks noGrp="1"/>
          </p:cNvSpPr>
          <p:nvPr>
            <p:ph type="body" idx="1"/>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9" name="Google Shape;139;p33"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
        <p:nvSpPr>
          <p:cNvPr id="140" name="Google Shape;140;p33"/>
          <p:cNvSpPr txBox="1">
            <a:spLocks noGrp="1"/>
          </p:cNvSpPr>
          <p:nvPr>
            <p:ph type="body" idx="2"/>
          </p:nvPr>
        </p:nvSpPr>
        <p:spPr>
          <a:xfrm>
            <a:off x="480165" y="1825625"/>
            <a:ext cx="561583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aphicFrame>
        <p:nvGraphicFramePr>
          <p:cNvPr id="141" name="Google Shape;141;p33"/>
          <p:cNvGraphicFramePr/>
          <p:nvPr/>
        </p:nvGraphicFramePr>
        <p:xfrm>
          <a:off x="6095999" y="1825625"/>
          <a:ext cx="5615836" cy="43513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2"/>
        <p:cNvGrpSpPr/>
        <p:nvPr/>
      </p:nvGrpSpPr>
      <p:grpSpPr>
        <a:xfrm>
          <a:off x="0" y="0"/>
          <a:ext cx="0" cy="0"/>
          <a:chOff x="0" y="0"/>
          <a:chExt cx="0" cy="0"/>
        </a:xfrm>
      </p:grpSpPr>
      <p:sp>
        <p:nvSpPr>
          <p:cNvPr id="143" name="Google Shape;143;p34"/>
          <p:cNvSpPr/>
          <p:nvPr/>
        </p:nvSpPr>
        <p:spPr>
          <a:xfrm>
            <a:off x="6426201" y="0"/>
            <a:ext cx="57658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4" name="Google Shape;144;p34"/>
          <p:cNvSpPr txBox="1">
            <a:spLocks noGrp="1"/>
          </p:cNvSpPr>
          <p:nvPr>
            <p:ph type="body" idx="1"/>
          </p:nvPr>
        </p:nvSpPr>
        <p:spPr>
          <a:xfrm>
            <a:off x="480165" y="1825625"/>
            <a:ext cx="570769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dk1"/>
              </a:buClr>
              <a:buSzPts val="2800"/>
              <a:buChar char="•"/>
              <a:defRPr/>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34"/>
          <p:cNvCxnSpPr/>
          <p:nvPr/>
        </p:nvCxnSpPr>
        <p:spPr>
          <a:xfrm>
            <a:off x="480165" y="1177447"/>
            <a:ext cx="5707693" cy="0"/>
          </a:xfrm>
          <a:prstGeom prst="straightConnector1">
            <a:avLst/>
          </a:prstGeom>
          <a:noFill/>
          <a:ln w="12700" cap="flat" cmpd="sng">
            <a:solidFill>
              <a:schemeClr val="accent4"/>
            </a:solidFill>
            <a:prstDash val="solid"/>
            <a:miter lim="800000"/>
            <a:headEnd type="none" w="sm" len="sm"/>
            <a:tailEnd type="none" w="sm" len="sm"/>
          </a:ln>
        </p:spPr>
      </p:cxnSp>
      <p:sp>
        <p:nvSpPr>
          <p:cNvPr id="146" name="Google Shape;146;p34"/>
          <p:cNvSpPr txBox="1">
            <a:spLocks noGrp="1"/>
          </p:cNvSpPr>
          <p:nvPr>
            <p:ph type="title"/>
          </p:nvPr>
        </p:nvSpPr>
        <p:spPr>
          <a:xfrm>
            <a:off x="480165" y="467206"/>
            <a:ext cx="5707693"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4"/>
          <p:cNvSpPr txBox="1">
            <a:spLocks noGrp="1"/>
          </p:cNvSpPr>
          <p:nvPr>
            <p:ph type="body" idx="2"/>
          </p:nvPr>
        </p:nvSpPr>
        <p:spPr>
          <a:xfrm>
            <a:off x="480165" y="6375400"/>
            <a:ext cx="5707693"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8"/>
        <p:cNvGrpSpPr/>
        <p:nvPr/>
      </p:nvGrpSpPr>
      <p:grpSpPr>
        <a:xfrm>
          <a:off x="0" y="0"/>
          <a:ext cx="0" cy="0"/>
          <a:chOff x="0" y="0"/>
          <a:chExt cx="0" cy="0"/>
        </a:xfrm>
      </p:grpSpPr>
      <p:pic>
        <p:nvPicPr>
          <p:cNvPr id="149" name="Google Shape;149;p35" descr="Two people smiling&#10;&#10;Description automatically generated with medium confidence"/>
          <p:cNvPicPr preferRelativeResize="0"/>
          <p:nvPr/>
        </p:nvPicPr>
        <p:blipFill rotWithShape="1">
          <a:blip r:embed="rId2">
            <a:alphaModFix/>
          </a:blip>
          <a:srcRect t="7784" b="7783"/>
          <a:stretch/>
        </p:blipFill>
        <p:spPr>
          <a:xfrm>
            <a:off x="0" y="0"/>
            <a:ext cx="12220999" cy="6874312"/>
          </a:xfrm>
          <a:prstGeom prst="rect">
            <a:avLst/>
          </a:prstGeom>
          <a:noFill/>
          <a:ln>
            <a:noFill/>
          </a:ln>
        </p:spPr>
      </p:pic>
      <p:sp>
        <p:nvSpPr>
          <p:cNvPr id="150" name="Google Shape;150;p35"/>
          <p:cNvSpPr txBox="1">
            <a:spLocks noGrp="1"/>
          </p:cNvSpPr>
          <p:nvPr>
            <p:ph type="body" idx="1"/>
          </p:nvPr>
        </p:nvSpPr>
        <p:spPr>
          <a:xfrm>
            <a:off x="538163" y="6375400"/>
            <a:ext cx="11173672"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5"/>
          <p:cNvSpPr txBox="1">
            <a:spLocks noGrp="1"/>
          </p:cNvSpPr>
          <p:nvPr>
            <p:ph type="body" idx="2"/>
          </p:nvPr>
        </p:nvSpPr>
        <p:spPr>
          <a:xfrm>
            <a:off x="538163" y="4784942"/>
            <a:ext cx="6113158" cy="1226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480165" y="1709738"/>
            <a:ext cx="1123167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oppi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6"/>
          <p:cNvSpPr txBox="1">
            <a:spLocks noGrp="1"/>
          </p:cNvSpPr>
          <p:nvPr>
            <p:ph type="body" idx="1"/>
          </p:nvPr>
        </p:nvSpPr>
        <p:spPr>
          <a:xfrm>
            <a:off x="480165" y="4589463"/>
            <a:ext cx="1123167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CAF"/>
              </a:buClr>
              <a:buSzPts val="2400"/>
              <a:buNone/>
              <a:defRPr sz="2400">
                <a:solidFill>
                  <a:srgbClr val="888CAF"/>
                </a:solidFill>
              </a:defRPr>
            </a:lvl1pPr>
            <a:lvl2pPr marL="914400" lvl="1" indent="-228600" algn="l">
              <a:lnSpc>
                <a:spcPct val="90000"/>
              </a:lnSpc>
              <a:spcBef>
                <a:spcPts val="500"/>
              </a:spcBef>
              <a:spcAft>
                <a:spcPts val="0"/>
              </a:spcAft>
              <a:buClr>
                <a:srgbClr val="888CAF"/>
              </a:buClr>
              <a:buSzPts val="2000"/>
              <a:buNone/>
              <a:defRPr sz="2000">
                <a:solidFill>
                  <a:srgbClr val="888CAF"/>
                </a:solidFill>
              </a:defRPr>
            </a:lvl2pPr>
            <a:lvl3pPr marL="1371600" lvl="2" indent="-228600" algn="l">
              <a:lnSpc>
                <a:spcPct val="90000"/>
              </a:lnSpc>
              <a:spcBef>
                <a:spcPts val="500"/>
              </a:spcBef>
              <a:spcAft>
                <a:spcPts val="0"/>
              </a:spcAft>
              <a:buClr>
                <a:srgbClr val="888CAF"/>
              </a:buClr>
              <a:buSzPts val="1800"/>
              <a:buNone/>
              <a:defRPr sz="1800">
                <a:solidFill>
                  <a:srgbClr val="888CAF"/>
                </a:solidFill>
              </a:defRPr>
            </a:lvl3pPr>
            <a:lvl4pPr marL="1828800" lvl="3" indent="-228600" algn="l">
              <a:lnSpc>
                <a:spcPct val="90000"/>
              </a:lnSpc>
              <a:spcBef>
                <a:spcPts val="500"/>
              </a:spcBef>
              <a:spcAft>
                <a:spcPts val="0"/>
              </a:spcAft>
              <a:buClr>
                <a:srgbClr val="888CAF"/>
              </a:buClr>
              <a:buSzPts val="1600"/>
              <a:buNone/>
              <a:defRPr sz="1600">
                <a:solidFill>
                  <a:srgbClr val="888CAF"/>
                </a:solidFill>
              </a:defRPr>
            </a:lvl4pPr>
            <a:lvl5pPr marL="2286000" lvl="4" indent="-228600" algn="l">
              <a:lnSpc>
                <a:spcPct val="90000"/>
              </a:lnSpc>
              <a:spcBef>
                <a:spcPts val="500"/>
              </a:spcBef>
              <a:spcAft>
                <a:spcPts val="0"/>
              </a:spcAft>
              <a:buClr>
                <a:srgbClr val="888CAF"/>
              </a:buClr>
              <a:buSzPts val="1600"/>
              <a:buNone/>
              <a:defRPr sz="1600">
                <a:solidFill>
                  <a:srgbClr val="888CAF"/>
                </a:solidFill>
              </a:defRPr>
            </a:lvl5pPr>
            <a:lvl6pPr marL="2743200" lvl="5" indent="-228600" algn="l">
              <a:lnSpc>
                <a:spcPct val="90000"/>
              </a:lnSpc>
              <a:spcBef>
                <a:spcPts val="500"/>
              </a:spcBef>
              <a:spcAft>
                <a:spcPts val="0"/>
              </a:spcAft>
              <a:buClr>
                <a:srgbClr val="888CAF"/>
              </a:buClr>
              <a:buSzPts val="1600"/>
              <a:buNone/>
              <a:defRPr sz="1600">
                <a:solidFill>
                  <a:srgbClr val="888CAF"/>
                </a:solidFill>
              </a:defRPr>
            </a:lvl6pPr>
            <a:lvl7pPr marL="3200400" lvl="6" indent="-228600" algn="l">
              <a:lnSpc>
                <a:spcPct val="90000"/>
              </a:lnSpc>
              <a:spcBef>
                <a:spcPts val="500"/>
              </a:spcBef>
              <a:spcAft>
                <a:spcPts val="0"/>
              </a:spcAft>
              <a:buClr>
                <a:srgbClr val="888CAF"/>
              </a:buClr>
              <a:buSzPts val="1600"/>
              <a:buNone/>
              <a:defRPr sz="1600">
                <a:solidFill>
                  <a:srgbClr val="888CAF"/>
                </a:solidFill>
              </a:defRPr>
            </a:lvl7pPr>
            <a:lvl8pPr marL="3657600" lvl="7" indent="-228600" algn="l">
              <a:lnSpc>
                <a:spcPct val="90000"/>
              </a:lnSpc>
              <a:spcBef>
                <a:spcPts val="500"/>
              </a:spcBef>
              <a:spcAft>
                <a:spcPts val="0"/>
              </a:spcAft>
              <a:buClr>
                <a:srgbClr val="888CAF"/>
              </a:buClr>
              <a:buSzPts val="1600"/>
              <a:buNone/>
              <a:defRPr sz="1600">
                <a:solidFill>
                  <a:srgbClr val="888CAF"/>
                </a:solidFill>
              </a:defRPr>
            </a:lvl8pPr>
            <a:lvl9pPr marL="4114800" lvl="8" indent="-228600" algn="l">
              <a:lnSpc>
                <a:spcPct val="90000"/>
              </a:lnSpc>
              <a:spcBef>
                <a:spcPts val="500"/>
              </a:spcBef>
              <a:spcAft>
                <a:spcPts val="0"/>
              </a:spcAft>
              <a:buClr>
                <a:srgbClr val="888CAF"/>
              </a:buClr>
              <a:buSzPts val="1600"/>
              <a:buNone/>
              <a:defRPr sz="1600">
                <a:solidFill>
                  <a:srgbClr val="888CAF"/>
                </a:solidFill>
              </a:defRPr>
            </a:lvl9pPr>
          </a:lstStyle>
          <a:p>
            <a:endParaRPr/>
          </a:p>
        </p:txBody>
      </p:sp>
      <p:cxnSp>
        <p:nvCxnSpPr>
          <p:cNvPr id="155" name="Google Shape;155;p36"/>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56" name="Google Shape;156;p36"/>
          <p:cNvSpPr txBox="1">
            <a:spLocks noGrp="1"/>
          </p:cNvSpPr>
          <p:nvPr>
            <p:ph type="body" idx="2"/>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7" name="Google Shape;157;p36"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8"/>
        <p:cNvGrpSpPr/>
        <p:nvPr/>
      </p:nvGrpSpPr>
      <p:grpSpPr>
        <a:xfrm>
          <a:off x="0" y="0"/>
          <a:ext cx="0" cy="0"/>
          <a:chOff x="0" y="0"/>
          <a:chExt cx="0" cy="0"/>
        </a:xfrm>
      </p:grpSpPr>
      <p:sp>
        <p:nvSpPr>
          <p:cNvPr id="159" name="Google Shape;159;p37"/>
          <p:cNvSpPr txBox="1">
            <a:spLocks noGrp="1"/>
          </p:cNvSpPr>
          <p:nvPr>
            <p:ph type="body" idx="1"/>
          </p:nvPr>
        </p:nvSpPr>
        <p:spPr>
          <a:xfrm>
            <a:off x="480165" y="1825625"/>
            <a:ext cx="553963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7"/>
          <p:cNvSpPr txBox="1">
            <a:spLocks noGrp="1"/>
          </p:cNvSpPr>
          <p:nvPr>
            <p:ph type="body" idx="2"/>
          </p:nvPr>
        </p:nvSpPr>
        <p:spPr>
          <a:xfrm>
            <a:off x="6172200" y="1825625"/>
            <a:ext cx="553963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7"/>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2" name="Google Shape;162;p37"/>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63" name="Google Shape;163;p37"/>
          <p:cNvSpPr txBox="1">
            <a:spLocks noGrp="1"/>
          </p:cNvSpPr>
          <p:nvPr>
            <p:ph type="body" idx="3"/>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 name="Google Shape;164;p37"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5"/>
        <p:cNvGrpSpPr/>
        <p:nvPr/>
      </p:nvGrpSpPr>
      <p:grpSpPr>
        <a:xfrm>
          <a:off x="0" y="0"/>
          <a:ext cx="0" cy="0"/>
          <a:chOff x="0" y="0"/>
          <a:chExt cx="0" cy="0"/>
        </a:xfrm>
      </p:grpSpPr>
      <p:sp>
        <p:nvSpPr>
          <p:cNvPr id="166" name="Google Shape;166;p38"/>
          <p:cNvSpPr txBox="1">
            <a:spLocks noGrp="1"/>
          </p:cNvSpPr>
          <p:nvPr>
            <p:ph type="body" idx="1"/>
          </p:nvPr>
        </p:nvSpPr>
        <p:spPr>
          <a:xfrm>
            <a:off x="480164" y="1681163"/>
            <a:ext cx="551741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p38"/>
          <p:cNvSpPr txBox="1">
            <a:spLocks noGrp="1"/>
          </p:cNvSpPr>
          <p:nvPr>
            <p:ph type="body" idx="2"/>
          </p:nvPr>
        </p:nvSpPr>
        <p:spPr>
          <a:xfrm>
            <a:off x="480164" y="2505075"/>
            <a:ext cx="551741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8"/>
          <p:cNvSpPr txBox="1">
            <a:spLocks noGrp="1"/>
          </p:cNvSpPr>
          <p:nvPr>
            <p:ph type="body" idx="3"/>
          </p:nvPr>
        </p:nvSpPr>
        <p:spPr>
          <a:xfrm>
            <a:off x="6172200" y="1681163"/>
            <a:ext cx="553963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38"/>
          <p:cNvSpPr txBox="1">
            <a:spLocks noGrp="1"/>
          </p:cNvSpPr>
          <p:nvPr>
            <p:ph type="body" idx="4"/>
          </p:nvPr>
        </p:nvSpPr>
        <p:spPr>
          <a:xfrm>
            <a:off x="6172200" y="2505075"/>
            <a:ext cx="553963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38"/>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1" name="Google Shape;171;p38"/>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72" name="Google Shape;172;p38"/>
          <p:cNvSpPr txBox="1">
            <a:spLocks noGrp="1"/>
          </p:cNvSpPr>
          <p:nvPr>
            <p:ph type="body" idx="5"/>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38"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4"/>
        <p:cNvGrpSpPr/>
        <p:nvPr/>
      </p:nvGrpSpPr>
      <p:grpSpPr>
        <a:xfrm>
          <a:off x="0" y="0"/>
          <a:ext cx="0" cy="0"/>
          <a:chOff x="0" y="0"/>
          <a:chExt cx="0" cy="0"/>
        </a:xfrm>
      </p:grpSpPr>
      <p:sp>
        <p:nvSpPr>
          <p:cNvPr id="175" name="Google Shape;175;p39"/>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6" name="Google Shape;176;p39"/>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77" name="Google Shape;177;p39"/>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8" name="Google Shape;178;p39"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cxnSp>
        <p:nvCxnSpPr>
          <p:cNvPr id="180" name="Google Shape;180;p40"/>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81" name="Google Shape;181;p40"/>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2" name="Google Shape;182;p40"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_Title Only">
  <p:cSld name="10_Title Only">
    <p:spTree>
      <p:nvGrpSpPr>
        <p:cNvPr id="1" name="Shape 183"/>
        <p:cNvGrpSpPr/>
        <p:nvPr/>
      </p:nvGrpSpPr>
      <p:grpSpPr>
        <a:xfrm>
          <a:off x="0" y="0"/>
          <a:ext cx="0" cy="0"/>
          <a:chOff x="0" y="0"/>
          <a:chExt cx="0" cy="0"/>
        </a:xfrm>
      </p:grpSpPr>
      <p:sp>
        <p:nvSpPr>
          <p:cNvPr id="184" name="Google Shape;184;p41"/>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5" name="Google Shape;185;p41"/>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86" name="Google Shape;186;p41"/>
          <p:cNvSpPr txBox="1">
            <a:spLocks noGrp="1"/>
          </p:cNvSpPr>
          <p:nvPr>
            <p:ph type="body" idx="1"/>
          </p:nvPr>
        </p:nvSpPr>
        <p:spPr>
          <a:xfrm>
            <a:off x="480165" y="6375400"/>
            <a:ext cx="5615836"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7" name="Google Shape;187;p41"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480165" y="1825625"/>
            <a:ext cx="1123167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 name="Google Shape;29;p15"/>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30" name="Google Shape;30;p15"/>
          <p:cNvSpPr txBox="1">
            <a:spLocks noGrp="1"/>
          </p:cNvSpPr>
          <p:nvPr>
            <p:ph type="body" idx="2"/>
          </p:nvPr>
        </p:nvSpPr>
        <p:spPr>
          <a:xfrm>
            <a:off x="480165" y="6375400"/>
            <a:ext cx="10496810"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15"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88"/>
        <p:cNvGrpSpPr/>
        <p:nvPr/>
      </p:nvGrpSpPr>
      <p:grpSpPr>
        <a:xfrm>
          <a:off x="0" y="0"/>
          <a:ext cx="0" cy="0"/>
          <a:chOff x="0" y="0"/>
          <a:chExt cx="0" cy="0"/>
        </a:xfrm>
      </p:grpSpPr>
      <p:sp>
        <p:nvSpPr>
          <p:cNvPr id="189" name="Google Shape;189;p42"/>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0" name="Google Shape;190;p42"/>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91" name="Google Shape;191;p42"/>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2" name="Google Shape;192;p42"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graphicFrame>
        <p:nvGraphicFramePr>
          <p:cNvPr id="193" name="Google Shape;193;p42"/>
          <p:cNvGraphicFramePr/>
          <p:nvPr/>
        </p:nvGraphicFramePr>
        <p:xfrm>
          <a:off x="2032000" y="1728010"/>
          <a:ext cx="3000000" cy="3000000"/>
        </p:xfrm>
        <a:graphic>
          <a:graphicData uri="http://schemas.openxmlformats.org/drawingml/2006/table">
            <a:tbl>
              <a:tblPr firstRow="1" bandRow="1">
                <a:noFill/>
                <a:tableStyleId>{AA1D4B34-4610-4D24-BD63-BEF05FAB247C}</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598650">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Heading</a:t>
                      </a:r>
                      <a:endParaRPr/>
                    </a:p>
                  </a:txBody>
                  <a:tcPr marL="91450" marR="91450" marT="45725" marB="45725" anchor="ctr"/>
                </a:tc>
                <a:extLst>
                  <a:ext uri="{0D108BD9-81ED-4DB2-BD59-A6C34878D82A}">
                    <a16:rowId xmlns:a16="http://schemas.microsoft.com/office/drawing/2014/main" val="10000"/>
                  </a:ext>
                </a:extLst>
              </a:tr>
              <a:tr h="598650">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1</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1</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1</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1</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1</a:t>
                      </a:r>
                      <a:endParaRPr/>
                    </a:p>
                  </a:txBody>
                  <a:tcPr marL="91450" marR="91450" marT="45725" marB="45725" anchor="ctr"/>
                </a:tc>
                <a:extLst>
                  <a:ext uri="{0D108BD9-81ED-4DB2-BD59-A6C34878D82A}">
                    <a16:rowId xmlns:a16="http://schemas.microsoft.com/office/drawing/2014/main" val="10001"/>
                  </a:ext>
                </a:extLst>
              </a:tr>
              <a:tr h="598650">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2</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2</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2</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2</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2</a:t>
                      </a:r>
                      <a:endParaRPr/>
                    </a:p>
                  </a:txBody>
                  <a:tcPr marL="91450" marR="91450" marT="45725" marB="45725" anchor="ctr"/>
                </a:tc>
                <a:extLst>
                  <a:ext uri="{0D108BD9-81ED-4DB2-BD59-A6C34878D82A}">
                    <a16:rowId xmlns:a16="http://schemas.microsoft.com/office/drawing/2014/main" val="10002"/>
                  </a:ext>
                </a:extLst>
              </a:tr>
              <a:tr h="598650">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3</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3</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3</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3</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3</a:t>
                      </a:r>
                      <a:endParaRPr/>
                    </a:p>
                  </a:txBody>
                  <a:tcPr marL="91450" marR="91450" marT="45725" marB="45725" anchor="ctr"/>
                </a:tc>
                <a:extLst>
                  <a:ext uri="{0D108BD9-81ED-4DB2-BD59-A6C34878D82A}">
                    <a16:rowId xmlns:a16="http://schemas.microsoft.com/office/drawing/2014/main" val="10003"/>
                  </a:ext>
                </a:extLst>
              </a:tr>
              <a:tr h="598650">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4</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4</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4</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4</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4</a:t>
                      </a:r>
                      <a:endParaRPr/>
                    </a:p>
                  </a:txBody>
                  <a:tcPr marL="91450" marR="91450" marT="45725" marB="45725" anchor="ctr"/>
                </a:tc>
                <a:extLst>
                  <a:ext uri="{0D108BD9-81ED-4DB2-BD59-A6C34878D82A}">
                    <a16:rowId xmlns:a16="http://schemas.microsoft.com/office/drawing/2014/main" val="10004"/>
                  </a:ext>
                </a:extLst>
              </a:tr>
              <a:tr h="598650">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5</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5</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5</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5</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5</a:t>
                      </a:r>
                      <a:endParaRPr/>
                    </a:p>
                  </a:txBody>
                  <a:tcPr marL="91450" marR="91450" marT="45725" marB="45725" anchor="ctr"/>
                </a:tc>
                <a:extLst>
                  <a:ext uri="{0D108BD9-81ED-4DB2-BD59-A6C34878D82A}">
                    <a16:rowId xmlns:a16="http://schemas.microsoft.com/office/drawing/2014/main" val="10005"/>
                  </a:ext>
                </a:extLst>
              </a:tr>
              <a:tr h="598650">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6</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6</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6</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6</a:t>
                      </a:r>
                      <a:endParaRPr/>
                    </a:p>
                  </a:txBody>
                  <a:tcPr marL="91450" marR="91450" marT="45725" marB="45725" anchor="ctr"/>
                </a:tc>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Content 6</a:t>
                      </a:r>
                      <a:endParaRPr/>
                    </a:p>
                  </a:txBody>
                  <a:tcPr marL="91450" marR="91450" marT="45725" marB="45725" anchor="ctr"/>
                </a:tc>
                <a:extLst>
                  <a:ext uri="{0D108BD9-81ED-4DB2-BD59-A6C34878D82A}">
                    <a16:rowId xmlns:a16="http://schemas.microsoft.com/office/drawing/2014/main" val="10006"/>
                  </a:ext>
                </a:extLst>
              </a:tr>
            </a:tbl>
          </a:graphicData>
        </a:graphic>
      </p:graphicFrame>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94"/>
        <p:cNvGrpSpPr/>
        <p:nvPr/>
      </p:nvGrpSpPr>
      <p:grpSpPr>
        <a:xfrm>
          <a:off x="0" y="0"/>
          <a:ext cx="0" cy="0"/>
          <a:chOff x="0" y="0"/>
          <a:chExt cx="0" cy="0"/>
        </a:xfrm>
      </p:grpSpPr>
      <p:sp>
        <p:nvSpPr>
          <p:cNvPr id="195" name="Google Shape;195;p43"/>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6" name="Google Shape;196;p43"/>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197" name="Google Shape;197;p43"/>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8" name="Google Shape;198;p43"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graphicFrame>
        <p:nvGraphicFramePr>
          <p:cNvPr id="199" name="Google Shape;199;p43"/>
          <p:cNvGraphicFramePr/>
          <p:nvPr/>
        </p:nvGraphicFramePr>
        <p:xfrm>
          <a:off x="480164" y="1728009"/>
          <a:ext cx="3000000" cy="3000000"/>
        </p:xfrm>
        <a:graphic>
          <a:graphicData uri="http://schemas.openxmlformats.org/drawingml/2006/table">
            <a:tbl>
              <a:tblPr firstCol="1" bandRow="1">
                <a:noFill/>
                <a:tableStyleId>{AA1D4B34-4610-4D24-BD63-BEF05FAB247C}</a:tableStyleId>
              </a:tblPr>
              <a:tblGrid>
                <a:gridCol w="2246325">
                  <a:extLst>
                    <a:ext uri="{9D8B030D-6E8A-4147-A177-3AD203B41FA5}">
                      <a16:colId xmlns:a16="http://schemas.microsoft.com/office/drawing/2014/main" val="20000"/>
                    </a:ext>
                  </a:extLst>
                </a:gridCol>
                <a:gridCol w="2246325">
                  <a:extLst>
                    <a:ext uri="{9D8B030D-6E8A-4147-A177-3AD203B41FA5}">
                      <a16:colId xmlns:a16="http://schemas.microsoft.com/office/drawing/2014/main" val="20001"/>
                    </a:ext>
                  </a:extLst>
                </a:gridCol>
                <a:gridCol w="2246325">
                  <a:extLst>
                    <a:ext uri="{9D8B030D-6E8A-4147-A177-3AD203B41FA5}">
                      <a16:colId xmlns:a16="http://schemas.microsoft.com/office/drawing/2014/main" val="20002"/>
                    </a:ext>
                  </a:extLst>
                </a:gridCol>
                <a:gridCol w="2246325">
                  <a:extLst>
                    <a:ext uri="{9D8B030D-6E8A-4147-A177-3AD203B41FA5}">
                      <a16:colId xmlns:a16="http://schemas.microsoft.com/office/drawing/2014/main" val="20003"/>
                    </a:ext>
                  </a:extLst>
                </a:gridCol>
                <a:gridCol w="2246325">
                  <a:extLst>
                    <a:ext uri="{9D8B030D-6E8A-4147-A177-3AD203B41FA5}">
                      <a16:colId xmlns:a16="http://schemas.microsoft.com/office/drawing/2014/main" val="20004"/>
                    </a:ext>
                  </a:extLst>
                </a:gridCol>
              </a:tblGrid>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r>
                        <a:rPr lang="en-US" sz="1200" b="1" u="none" strike="noStrike" cap="none">
                          <a:solidFill>
                            <a:schemeClr val="dk1"/>
                          </a:solidFill>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a:txBody>
                    <a:bodyPr/>
                    <a:lstStyle/>
                    <a:p>
                      <a:pPr marL="0" marR="0" lvl="0" indent="0" algn="l"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r>
                        <a:rPr lang="en-US" sz="1200" b="1" u="none" strike="noStrike" cap="none">
                          <a:solidFill>
                            <a:schemeClr val="dk1"/>
                          </a:solidFill>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0"/>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r>
                        <a:rPr lang="en-US" sz="1200" b="1" u="none" strike="noStrike" cap="none">
                          <a:solidFill>
                            <a:schemeClr val="dk1"/>
                          </a:solidFill>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a:txBody>
                    <a:bodyPr/>
                    <a:lstStyle/>
                    <a:p>
                      <a:pPr marL="0" marR="0" lvl="0" indent="0" algn="l"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r>
                        <a:rPr lang="en-US" sz="1200" b="1" u="none" strike="noStrike" cap="none">
                          <a:solidFill>
                            <a:schemeClr val="dk1"/>
                          </a:solidFill>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1"/>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gridSpan="2">
                  <a:txBody>
                    <a:bodyPr/>
                    <a:lstStyle/>
                    <a:p>
                      <a:pPr marL="0" marR="0" lvl="0" indent="0" algn="l" rtl="0">
                        <a:spcBef>
                          <a:spcPts val="0"/>
                        </a:spcBef>
                        <a:spcAft>
                          <a:spcPts val="0"/>
                        </a:spcAft>
                        <a:buNone/>
                      </a:pPr>
                      <a:r>
                        <a:rPr lang="en-US" sz="1200" b="1" u="none" strike="noStrike" cap="none">
                          <a:solidFill>
                            <a:schemeClr val="dk1"/>
                          </a:solidFill>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r>
                        <a:rPr lang="en-US" sz="1200" b="1" u="none" strike="noStrike" cap="none">
                          <a:solidFill>
                            <a:schemeClr val="dk1"/>
                          </a:solidFill>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2"/>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 </a:t>
                      </a:r>
                      <a:endParaRPr/>
                    </a:p>
                  </a:txBody>
                  <a:tcPr marL="91450" marR="91450" marT="45725" marB="45725" anchor="ctr"/>
                </a:tc>
                <a:tc gridSpan="2">
                  <a:txBody>
                    <a:bodyPr/>
                    <a:lstStyle/>
                    <a:p>
                      <a:pPr marL="0" marR="0" lvl="0" indent="0" algn="l" rtl="0">
                        <a:spcBef>
                          <a:spcPts val="0"/>
                        </a:spcBef>
                        <a:spcAft>
                          <a:spcPts val="0"/>
                        </a:spcAft>
                        <a:buNone/>
                      </a:pPr>
                      <a:r>
                        <a:rPr lang="en-US" sz="1200" b="1" u="none" strike="noStrike" cap="none">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r>
                        <a:rPr lang="en-US" sz="1200" b="1" u="none" strike="noStrike" cap="none">
                          <a:solidFill>
                            <a:schemeClr val="dk1"/>
                          </a:solidFill>
                          <a:latin typeface="Poppins"/>
                          <a:ea typeface="Poppins"/>
                          <a:cs typeface="Poppins"/>
                          <a:sym typeface="Poppins"/>
                        </a:rPr>
                        <a:t>Title bold 12pt</a:t>
                      </a:r>
                      <a:endParaRPr/>
                    </a:p>
                    <a:p>
                      <a:pPr marL="0" marR="0" lvl="0" indent="0" algn="l" rtl="0">
                        <a:spcBef>
                          <a:spcPts val="0"/>
                        </a:spcBef>
                        <a:spcAft>
                          <a:spcPts val="0"/>
                        </a:spcAft>
                        <a:buNone/>
                      </a:pPr>
                      <a:r>
                        <a:rPr lang="en-US" sz="1200" b="0" u="none" strike="noStrike" cap="none">
                          <a:latin typeface="Poppins"/>
                          <a:ea typeface="Poppins"/>
                          <a:cs typeface="Poppins"/>
                          <a:sym typeface="Poppins"/>
                        </a:rPr>
                        <a:t>Txt 12pt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00"/>
        <p:cNvGrpSpPr/>
        <p:nvPr/>
      </p:nvGrpSpPr>
      <p:grpSpPr>
        <a:xfrm>
          <a:off x="0" y="0"/>
          <a:ext cx="0" cy="0"/>
          <a:chOff x="0" y="0"/>
          <a:chExt cx="0" cy="0"/>
        </a:xfrm>
      </p:grpSpPr>
      <p:sp>
        <p:nvSpPr>
          <p:cNvPr id="201" name="Google Shape;201;p44"/>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2" name="Google Shape;202;p44"/>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203" name="Google Shape;203;p44"/>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4" name="Google Shape;204;p44"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graphicFrame>
        <p:nvGraphicFramePr>
          <p:cNvPr id="205" name="Google Shape;205;p44"/>
          <p:cNvGraphicFramePr/>
          <p:nvPr/>
        </p:nvGraphicFramePr>
        <p:xfrm>
          <a:off x="480164" y="1728009"/>
          <a:ext cx="3000000" cy="3000000"/>
        </p:xfrm>
        <a:graphic>
          <a:graphicData uri="http://schemas.openxmlformats.org/drawingml/2006/table">
            <a:tbl>
              <a:tblPr firstRow="1" firstCol="1" bandRow="1">
                <a:noFill/>
                <a:tableStyleId>{AA1D4B34-4610-4D24-BD63-BEF05FAB247C}</a:tableStyleId>
              </a:tblPr>
              <a:tblGrid>
                <a:gridCol w="440500">
                  <a:extLst>
                    <a:ext uri="{9D8B030D-6E8A-4147-A177-3AD203B41FA5}">
                      <a16:colId xmlns:a16="http://schemas.microsoft.com/office/drawing/2014/main" val="20000"/>
                    </a:ext>
                  </a:extLst>
                </a:gridCol>
                <a:gridCol w="899275">
                  <a:extLst>
                    <a:ext uri="{9D8B030D-6E8A-4147-A177-3AD203B41FA5}">
                      <a16:colId xmlns:a16="http://schemas.microsoft.com/office/drawing/2014/main" val="20001"/>
                    </a:ext>
                  </a:extLst>
                </a:gridCol>
                <a:gridCol w="899275">
                  <a:extLst>
                    <a:ext uri="{9D8B030D-6E8A-4147-A177-3AD203B41FA5}">
                      <a16:colId xmlns:a16="http://schemas.microsoft.com/office/drawing/2014/main" val="20002"/>
                    </a:ext>
                  </a:extLst>
                </a:gridCol>
                <a:gridCol w="899275">
                  <a:extLst>
                    <a:ext uri="{9D8B030D-6E8A-4147-A177-3AD203B41FA5}">
                      <a16:colId xmlns:a16="http://schemas.microsoft.com/office/drawing/2014/main" val="20003"/>
                    </a:ext>
                  </a:extLst>
                </a:gridCol>
                <a:gridCol w="899275">
                  <a:extLst>
                    <a:ext uri="{9D8B030D-6E8A-4147-A177-3AD203B41FA5}">
                      <a16:colId xmlns:a16="http://schemas.microsoft.com/office/drawing/2014/main" val="20004"/>
                    </a:ext>
                  </a:extLst>
                </a:gridCol>
                <a:gridCol w="899275">
                  <a:extLst>
                    <a:ext uri="{9D8B030D-6E8A-4147-A177-3AD203B41FA5}">
                      <a16:colId xmlns:a16="http://schemas.microsoft.com/office/drawing/2014/main" val="20005"/>
                    </a:ext>
                  </a:extLst>
                </a:gridCol>
                <a:gridCol w="899275">
                  <a:extLst>
                    <a:ext uri="{9D8B030D-6E8A-4147-A177-3AD203B41FA5}">
                      <a16:colId xmlns:a16="http://schemas.microsoft.com/office/drawing/2014/main" val="20006"/>
                    </a:ext>
                  </a:extLst>
                </a:gridCol>
                <a:gridCol w="899275">
                  <a:extLst>
                    <a:ext uri="{9D8B030D-6E8A-4147-A177-3AD203B41FA5}">
                      <a16:colId xmlns:a16="http://schemas.microsoft.com/office/drawing/2014/main" val="20007"/>
                    </a:ext>
                  </a:extLst>
                </a:gridCol>
                <a:gridCol w="899275">
                  <a:extLst>
                    <a:ext uri="{9D8B030D-6E8A-4147-A177-3AD203B41FA5}">
                      <a16:colId xmlns:a16="http://schemas.microsoft.com/office/drawing/2014/main" val="20008"/>
                    </a:ext>
                  </a:extLst>
                </a:gridCol>
                <a:gridCol w="899275">
                  <a:extLst>
                    <a:ext uri="{9D8B030D-6E8A-4147-A177-3AD203B41FA5}">
                      <a16:colId xmlns:a16="http://schemas.microsoft.com/office/drawing/2014/main" val="20009"/>
                    </a:ext>
                  </a:extLst>
                </a:gridCol>
                <a:gridCol w="899275">
                  <a:extLst>
                    <a:ext uri="{9D8B030D-6E8A-4147-A177-3AD203B41FA5}">
                      <a16:colId xmlns:a16="http://schemas.microsoft.com/office/drawing/2014/main" val="20010"/>
                    </a:ext>
                  </a:extLst>
                </a:gridCol>
                <a:gridCol w="899275">
                  <a:extLst>
                    <a:ext uri="{9D8B030D-6E8A-4147-A177-3AD203B41FA5}">
                      <a16:colId xmlns:a16="http://schemas.microsoft.com/office/drawing/2014/main" val="20011"/>
                    </a:ext>
                  </a:extLst>
                </a:gridCol>
                <a:gridCol w="899275">
                  <a:extLst>
                    <a:ext uri="{9D8B030D-6E8A-4147-A177-3AD203B41FA5}">
                      <a16:colId xmlns:a16="http://schemas.microsoft.com/office/drawing/2014/main" val="20012"/>
                    </a:ext>
                  </a:extLst>
                </a:gridCol>
              </a:tblGrid>
              <a:tr h="338125">
                <a:tc>
                  <a:txBody>
                    <a:bodyPr/>
                    <a:lstStyle/>
                    <a:p>
                      <a:pPr marL="0" marR="0" lvl="0" indent="0" algn="ctr" rtl="0">
                        <a:spcBef>
                          <a:spcPts val="0"/>
                        </a:spcBef>
                        <a:spcAft>
                          <a:spcPts val="0"/>
                        </a:spcAft>
                        <a:buNone/>
                      </a:pPr>
                      <a:endParaRPr sz="1200" b="1"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r>
                        <a:rPr lang="en-US" sz="1200" b="1" u="none" strike="noStrike" cap="none">
                          <a:solidFill>
                            <a:schemeClr val="lt1"/>
                          </a:solidFill>
                          <a:latin typeface="Poppins"/>
                          <a:ea typeface="Poppins"/>
                          <a:cs typeface="Poppins"/>
                          <a:sym typeface="Poppins"/>
                        </a:rPr>
                        <a:t>Jan</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Feb</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Mar</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Apr</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May</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Jun</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Jul</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Aug</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Sep</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Oct</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Nov</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Dec</a:t>
                      </a:r>
                      <a:endParaRPr/>
                    </a:p>
                  </a:txBody>
                  <a:tcPr marL="91450" marR="91450" marT="45725" marB="45725" anchor="ctr">
                    <a:solidFill>
                      <a:schemeClr val="accent1"/>
                    </a:solidFill>
                  </a:tcPr>
                </a:tc>
                <a:extLst>
                  <a:ext uri="{0D108BD9-81ED-4DB2-BD59-A6C34878D82A}">
                    <a16:rowId xmlns:a16="http://schemas.microsoft.com/office/drawing/2014/main" val="10000"/>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1"/>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2"/>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3"/>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tc>
                  <a:txBody>
                    <a:bodyPr/>
                    <a:lstStyle/>
                    <a:p>
                      <a:pPr marL="0" marR="0" lvl="0" indent="0" algn="ctr" rtl="0">
                        <a:spcBef>
                          <a:spcPts val="0"/>
                        </a:spcBef>
                        <a:spcAft>
                          <a:spcPts val="0"/>
                        </a:spcAft>
                        <a:buNone/>
                      </a:pPr>
                      <a:endParaRPr sz="120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206"/>
        <p:cNvGrpSpPr/>
        <p:nvPr/>
      </p:nvGrpSpPr>
      <p:grpSpPr>
        <a:xfrm>
          <a:off x="0" y="0"/>
          <a:ext cx="0" cy="0"/>
          <a:chOff x="0" y="0"/>
          <a:chExt cx="0" cy="0"/>
        </a:xfrm>
      </p:grpSpPr>
      <p:sp>
        <p:nvSpPr>
          <p:cNvPr id="207" name="Google Shape;207;p45"/>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8" name="Google Shape;208;p45"/>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209" name="Google Shape;209;p45"/>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0" name="Google Shape;210;p45"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graphicFrame>
        <p:nvGraphicFramePr>
          <p:cNvPr id="211" name="Google Shape;211;p45"/>
          <p:cNvGraphicFramePr/>
          <p:nvPr/>
        </p:nvGraphicFramePr>
        <p:xfrm>
          <a:off x="480164" y="1728009"/>
          <a:ext cx="3000000" cy="3000000"/>
        </p:xfrm>
        <a:graphic>
          <a:graphicData uri="http://schemas.openxmlformats.org/drawingml/2006/table">
            <a:tbl>
              <a:tblPr firstRow="1" firstCol="1" bandRow="1">
                <a:noFill/>
                <a:tableStyleId>{AA1D4B34-4610-4D24-BD63-BEF05FAB247C}</a:tableStyleId>
              </a:tblPr>
              <a:tblGrid>
                <a:gridCol w="440500">
                  <a:extLst>
                    <a:ext uri="{9D8B030D-6E8A-4147-A177-3AD203B41FA5}">
                      <a16:colId xmlns:a16="http://schemas.microsoft.com/office/drawing/2014/main" val="20000"/>
                    </a:ext>
                  </a:extLst>
                </a:gridCol>
                <a:gridCol w="674450">
                  <a:extLst>
                    <a:ext uri="{9D8B030D-6E8A-4147-A177-3AD203B41FA5}">
                      <a16:colId xmlns:a16="http://schemas.microsoft.com/office/drawing/2014/main" val="20001"/>
                    </a:ext>
                  </a:extLst>
                </a:gridCol>
                <a:gridCol w="224825">
                  <a:extLst>
                    <a:ext uri="{9D8B030D-6E8A-4147-A177-3AD203B41FA5}">
                      <a16:colId xmlns:a16="http://schemas.microsoft.com/office/drawing/2014/main" val="20002"/>
                    </a:ext>
                  </a:extLst>
                </a:gridCol>
                <a:gridCol w="449625">
                  <a:extLst>
                    <a:ext uri="{9D8B030D-6E8A-4147-A177-3AD203B41FA5}">
                      <a16:colId xmlns:a16="http://schemas.microsoft.com/office/drawing/2014/main" val="20003"/>
                    </a:ext>
                  </a:extLst>
                </a:gridCol>
                <a:gridCol w="449625">
                  <a:extLst>
                    <a:ext uri="{9D8B030D-6E8A-4147-A177-3AD203B41FA5}">
                      <a16:colId xmlns:a16="http://schemas.microsoft.com/office/drawing/2014/main" val="20004"/>
                    </a:ext>
                  </a:extLst>
                </a:gridCol>
                <a:gridCol w="224825">
                  <a:extLst>
                    <a:ext uri="{9D8B030D-6E8A-4147-A177-3AD203B41FA5}">
                      <a16:colId xmlns:a16="http://schemas.microsoft.com/office/drawing/2014/main" val="20005"/>
                    </a:ext>
                  </a:extLst>
                </a:gridCol>
                <a:gridCol w="674450">
                  <a:extLst>
                    <a:ext uri="{9D8B030D-6E8A-4147-A177-3AD203B41FA5}">
                      <a16:colId xmlns:a16="http://schemas.microsoft.com/office/drawing/2014/main" val="20006"/>
                    </a:ext>
                  </a:extLst>
                </a:gridCol>
                <a:gridCol w="674450">
                  <a:extLst>
                    <a:ext uri="{9D8B030D-6E8A-4147-A177-3AD203B41FA5}">
                      <a16:colId xmlns:a16="http://schemas.microsoft.com/office/drawing/2014/main" val="20007"/>
                    </a:ext>
                  </a:extLst>
                </a:gridCol>
                <a:gridCol w="224825">
                  <a:extLst>
                    <a:ext uri="{9D8B030D-6E8A-4147-A177-3AD203B41FA5}">
                      <a16:colId xmlns:a16="http://schemas.microsoft.com/office/drawing/2014/main" val="20008"/>
                    </a:ext>
                  </a:extLst>
                </a:gridCol>
                <a:gridCol w="449625">
                  <a:extLst>
                    <a:ext uri="{9D8B030D-6E8A-4147-A177-3AD203B41FA5}">
                      <a16:colId xmlns:a16="http://schemas.microsoft.com/office/drawing/2014/main" val="20009"/>
                    </a:ext>
                  </a:extLst>
                </a:gridCol>
                <a:gridCol w="449625">
                  <a:extLst>
                    <a:ext uri="{9D8B030D-6E8A-4147-A177-3AD203B41FA5}">
                      <a16:colId xmlns:a16="http://schemas.microsoft.com/office/drawing/2014/main" val="20010"/>
                    </a:ext>
                  </a:extLst>
                </a:gridCol>
                <a:gridCol w="224825">
                  <a:extLst>
                    <a:ext uri="{9D8B030D-6E8A-4147-A177-3AD203B41FA5}">
                      <a16:colId xmlns:a16="http://schemas.microsoft.com/office/drawing/2014/main" val="20011"/>
                    </a:ext>
                  </a:extLst>
                </a:gridCol>
                <a:gridCol w="674450">
                  <a:extLst>
                    <a:ext uri="{9D8B030D-6E8A-4147-A177-3AD203B41FA5}">
                      <a16:colId xmlns:a16="http://schemas.microsoft.com/office/drawing/2014/main" val="20012"/>
                    </a:ext>
                  </a:extLst>
                </a:gridCol>
                <a:gridCol w="674450">
                  <a:extLst>
                    <a:ext uri="{9D8B030D-6E8A-4147-A177-3AD203B41FA5}">
                      <a16:colId xmlns:a16="http://schemas.microsoft.com/office/drawing/2014/main" val="20013"/>
                    </a:ext>
                  </a:extLst>
                </a:gridCol>
                <a:gridCol w="224825">
                  <a:extLst>
                    <a:ext uri="{9D8B030D-6E8A-4147-A177-3AD203B41FA5}">
                      <a16:colId xmlns:a16="http://schemas.microsoft.com/office/drawing/2014/main" val="20014"/>
                    </a:ext>
                  </a:extLst>
                </a:gridCol>
                <a:gridCol w="449625">
                  <a:extLst>
                    <a:ext uri="{9D8B030D-6E8A-4147-A177-3AD203B41FA5}">
                      <a16:colId xmlns:a16="http://schemas.microsoft.com/office/drawing/2014/main" val="20015"/>
                    </a:ext>
                  </a:extLst>
                </a:gridCol>
                <a:gridCol w="449625">
                  <a:extLst>
                    <a:ext uri="{9D8B030D-6E8A-4147-A177-3AD203B41FA5}">
                      <a16:colId xmlns:a16="http://schemas.microsoft.com/office/drawing/2014/main" val="20016"/>
                    </a:ext>
                  </a:extLst>
                </a:gridCol>
                <a:gridCol w="224825">
                  <a:extLst>
                    <a:ext uri="{9D8B030D-6E8A-4147-A177-3AD203B41FA5}">
                      <a16:colId xmlns:a16="http://schemas.microsoft.com/office/drawing/2014/main" val="20017"/>
                    </a:ext>
                  </a:extLst>
                </a:gridCol>
                <a:gridCol w="674450">
                  <a:extLst>
                    <a:ext uri="{9D8B030D-6E8A-4147-A177-3AD203B41FA5}">
                      <a16:colId xmlns:a16="http://schemas.microsoft.com/office/drawing/2014/main" val="20018"/>
                    </a:ext>
                  </a:extLst>
                </a:gridCol>
                <a:gridCol w="674450">
                  <a:extLst>
                    <a:ext uri="{9D8B030D-6E8A-4147-A177-3AD203B41FA5}">
                      <a16:colId xmlns:a16="http://schemas.microsoft.com/office/drawing/2014/main" val="20019"/>
                    </a:ext>
                  </a:extLst>
                </a:gridCol>
                <a:gridCol w="224825">
                  <a:extLst>
                    <a:ext uri="{9D8B030D-6E8A-4147-A177-3AD203B41FA5}">
                      <a16:colId xmlns:a16="http://schemas.microsoft.com/office/drawing/2014/main" val="20020"/>
                    </a:ext>
                  </a:extLst>
                </a:gridCol>
                <a:gridCol w="449625">
                  <a:extLst>
                    <a:ext uri="{9D8B030D-6E8A-4147-A177-3AD203B41FA5}">
                      <a16:colId xmlns:a16="http://schemas.microsoft.com/office/drawing/2014/main" val="20021"/>
                    </a:ext>
                  </a:extLst>
                </a:gridCol>
                <a:gridCol w="449625">
                  <a:extLst>
                    <a:ext uri="{9D8B030D-6E8A-4147-A177-3AD203B41FA5}">
                      <a16:colId xmlns:a16="http://schemas.microsoft.com/office/drawing/2014/main" val="20022"/>
                    </a:ext>
                  </a:extLst>
                </a:gridCol>
                <a:gridCol w="224825">
                  <a:extLst>
                    <a:ext uri="{9D8B030D-6E8A-4147-A177-3AD203B41FA5}">
                      <a16:colId xmlns:a16="http://schemas.microsoft.com/office/drawing/2014/main" val="20023"/>
                    </a:ext>
                  </a:extLst>
                </a:gridCol>
                <a:gridCol w="674450">
                  <a:extLst>
                    <a:ext uri="{9D8B030D-6E8A-4147-A177-3AD203B41FA5}">
                      <a16:colId xmlns:a16="http://schemas.microsoft.com/office/drawing/2014/main" val="20024"/>
                    </a:ext>
                  </a:extLst>
                </a:gridCol>
              </a:tblGrid>
              <a:tr h="338125">
                <a:tc>
                  <a:txBody>
                    <a:bodyPr/>
                    <a:lstStyle/>
                    <a:p>
                      <a:pPr marL="0" marR="0" lvl="0" indent="0" algn="ctr" rtl="0">
                        <a:spcBef>
                          <a:spcPts val="0"/>
                        </a:spcBef>
                        <a:spcAft>
                          <a:spcPts val="0"/>
                        </a:spcAft>
                        <a:buNone/>
                      </a:pPr>
                      <a:endParaRPr sz="1200" b="1" u="none" strike="noStrike" cap="none">
                        <a:latin typeface="Poppins"/>
                        <a:ea typeface="Poppins"/>
                        <a:cs typeface="Poppins"/>
                        <a:sym typeface="Poppins"/>
                      </a:endParaRPr>
                    </a:p>
                  </a:txBody>
                  <a:tcPr marL="91450" marR="91450" marT="45725" marB="45725" anchor="ctr"/>
                </a:tc>
                <a:tc gridSpan="2">
                  <a:txBody>
                    <a:bodyPr/>
                    <a:lstStyle/>
                    <a:p>
                      <a:pPr marL="0" marR="0" lvl="0" indent="0" algn="ctr" rtl="0">
                        <a:spcBef>
                          <a:spcPts val="0"/>
                        </a:spcBef>
                        <a:spcAft>
                          <a:spcPts val="0"/>
                        </a:spcAft>
                        <a:buNone/>
                      </a:pPr>
                      <a:r>
                        <a:rPr lang="en-US" sz="1200" b="1" u="none" strike="noStrike" cap="none">
                          <a:solidFill>
                            <a:schemeClr val="lt1"/>
                          </a:solidFill>
                          <a:latin typeface="Poppins"/>
                          <a:ea typeface="Poppins"/>
                          <a:cs typeface="Poppins"/>
                          <a:sym typeface="Poppins"/>
                        </a:rPr>
                        <a:t>Jan</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Feb</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Mar</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Apr</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May</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Jun</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Jul</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Aug</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Sep</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Oct</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Nov</a:t>
                      </a:r>
                      <a:endParaRPr/>
                    </a:p>
                  </a:txBody>
                  <a:tcPr marL="91450" marR="91450" marT="45725" marB="45725" anchor="ctr">
                    <a:solidFill>
                      <a:schemeClr val="accent1"/>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200" b="1" u="none" strike="noStrike" cap="none">
                          <a:latin typeface="Poppins"/>
                          <a:ea typeface="Poppins"/>
                          <a:cs typeface="Poppins"/>
                          <a:sym typeface="Poppins"/>
                        </a:rPr>
                        <a:t>Dec</a:t>
                      </a:r>
                      <a:endParaRPr/>
                    </a:p>
                  </a:txBody>
                  <a:tcPr marL="91450" marR="91450" marT="45725" marB="45725" anchor="c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gridSpan="6">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2"/>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3"/>
                  </a:ext>
                </a:extLst>
              </a:tr>
              <a:tr h="1011625">
                <a:tc>
                  <a:txBody>
                    <a:bodyPr/>
                    <a:lstStyle/>
                    <a:p>
                      <a:pPr marL="0" marR="0" lvl="0" indent="0" algn="ctr" rtl="0">
                        <a:spcBef>
                          <a:spcPts val="0"/>
                        </a:spcBef>
                        <a:spcAft>
                          <a:spcPts val="0"/>
                        </a:spcAft>
                        <a:buNone/>
                      </a:pPr>
                      <a:r>
                        <a:rPr lang="en-US" sz="1200" u="none" strike="noStrike" cap="none">
                          <a:latin typeface="Poppins"/>
                          <a:ea typeface="Poppins"/>
                          <a:cs typeface="Poppins"/>
                          <a:sym typeface="Poppins"/>
                        </a:rPr>
                        <a:t>Heading</a:t>
                      </a:r>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gridSpan="2">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tc hMerge="1">
                  <a:txBody>
                    <a:bodyPr/>
                    <a:lstStyle/>
                    <a:p>
                      <a:endParaRPr lang="en-US"/>
                    </a:p>
                  </a:txBody>
                  <a:tcPr/>
                </a:tc>
                <a:tc>
                  <a:txBody>
                    <a:bodyPr/>
                    <a:lstStyle/>
                    <a:p>
                      <a:pPr marL="0" marR="0" lvl="0" indent="0" algn="l" rtl="0">
                        <a:spcBef>
                          <a:spcPts val="0"/>
                        </a:spcBef>
                        <a:spcAft>
                          <a:spcPts val="0"/>
                        </a:spcAft>
                        <a:buNone/>
                      </a:pPr>
                      <a:endParaRPr sz="1200" b="0" u="none" strike="noStrike" cap="none">
                        <a:latin typeface="Poppins"/>
                        <a:ea typeface="Poppins"/>
                        <a:cs typeface="Poppins"/>
                        <a:sym typeface="Poppins"/>
                      </a:endParaRPr>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212"/>
        <p:cNvGrpSpPr/>
        <p:nvPr/>
      </p:nvGrpSpPr>
      <p:grpSpPr>
        <a:xfrm>
          <a:off x="0" y="0"/>
          <a:ext cx="0" cy="0"/>
          <a:chOff x="0" y="0"/>
          <a:chExt cx="0" cy="0"/>
        </a:xfrm>
      </p:grpSpPr>
      <p:sp>
        <p:nvSpPr>
          <p:cNvPr id="213" name="Google Shape;213;p46"/>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4" name="Google Shape;214;p46"/>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215" name="Google Shape;215;p46"/>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6" name="Google Shape;216;p46"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pic>
        <p:nvPicPr>
          <p:cNvPr id="217" name="Google Shape;217;p46" descr="A close up of a sign&#10;&#10;Description automatically generated"/>
          <p:cNvPicPr preferRelativeResize="0"/>
          <p:nvPr/>
        </p:nvPicPr>
        <p:blipFill rotWithShape="1">
          <a:blip r:embed="rId3">
            <a:alphaModFix/>
          </a:blip>
          <a:srcRect/>
          <a:stretch/>
        </p:blipFill>
        <p:spPr>
          <a:xfrm>
            <a:off x="4488988" y="1862024"/>
            <a:ext cx="734049" cy="734049"/>
          </a:xfrm>
          <a:prstGeom prst="rect">
            <a:avLst/>
          </a:prstGeom>
          <a:noFill/>
          <a:ln>
            <a:noFill/>
          </a:ln>
        </p:spPr>
      </p:pic>
      <p:pic>
        <p:nvPicPr>
          <p:cNvPr id="218" name="Google Shape;218;p46" descr="Logo&#10;&#10;Description automatically generated"/>
          <p:cNvPicPr preferRelativeResize="0"/>
          <p:nvPr/>
        </p:nvPicPr>
        <p:blipFill rotWithShape="1">
          <a:blip r:embed="rId4">
            <a:alphaModFix/>
          </a:blip>
          <a:srcRect/>
          <a:stretch/>
        </p:blipFill>
        <p:spPr>
          <a:xfrm>
            <a:off x="1106464" y="1806851"/>
            <a:ext cx="2397141" cy="844394"/>
          </a:xfrm>
          <a:prstGeom prst="rect">
            <a:avLst/>
          </a:prstGeom>
          <a:noFill/>
          <a:ln>
            <a:noFill/>
          </a:ln>
        </p:spPr>
      </p:pic>
      <p:pic>
        <p:nvPicPr>
          <p:cNvPr id="219" name="Google Shape;219;p46"/>
          <p:cNvPicPr preferRelativeResize="0"/>
          <p:nvPr/>
        </p:nvPicPr>
        <p:blipFill rotWithShape="1">
          <a:blip r:embed="rId5">
            <a:alphaModFix/>
          </a:blip>
          <a:srcRect/>
          <a:stretch/>
        </p:blipFill>
        <p:spPr>
          <a:xfrm>
            <a:off x="1106464" y="3417979"/>
            <a:ext cx="2178078" cy="777885"/>
          </a:xfrm>
          <a:prstGeom prst="rect">
            <a:avLst/>
          </a:prstGeom>
          <a:noFill/>
          <a:ln>
            <a:noFill/>
          </a:ln>
        </p:spPr>
      </p:pic>
      <p:pic>
        <p:nvPicPr>
          <p:cNvPr id="220" name="Google Shape;220;p46" descr="A picture containing drawing&#10;&#10;Description automatically generated"/>
          <p:cNvPicPr preferRelativeResize="0"/>
          <p:nvPr/>
        </p:nvPicPr>
        <p:blipFill rotWithShape="1">
          <a:blip r:embed="rId6">
            <a:alphaModFix/>
          </a:blip>
          <a:srcRect/>
          <a:stretch/>
        </p:blipFill>
        <p:spPr>
          <a:xfrm>
            <a:off x="4379458" y="3439897"/>
            <a:ext cx="734049" cy="734049"/>
          </a:xfrm>
          <a:prstGeom prst="rect">
            <a:avLst/>
          </a:prstGeom>
          <a:noFill/>
          <a:ln>
            <a:noFill/>
          </a:ln>
        </p:spPr>
      </p:pic>
      <p:pic>
        <p:nvPicPr>
          <p:cNvPr id="221" name="Google Shape;221;p46"/>
          <p:cNvPicPr preferRelativeResize="0"/>
          <p:nvPr/>
        </p:nvPicPr>
        <p:blipFill rotWithShape="1">
          <a:blip r:embed="rId7">
            <a:alphaModFix/>
          </a:blip>
          <a:srcRect/>
          <a:stretch/>
        </p:blipFill>
        <p:spPr>
          <a:xfrm>
            <a:off x="1106464" y="5035030"/>
            <a:ext cx="2166123" cy="589185"/>
          </a:xfrm>
          <a:prstGeom prst="rect">
            <a:avLst/>
          </a:prstGeom>
          <a:noFill/>
          <a:ln>
            <a:noFill/>
          </a:ln>
        </p:spPr>
      </p:pic>
      <p:pic>
        <p:nvPicPr>
          <p:cNvPr id="222" name="Google Shape;222;p46" descr="A picture containing drawing&#10;&#10;Description automatically generated"/>
          <p:cNvPicPr preferRelativeResize="0"/>
          <p:nvPr/>
        </p:nvPicPr>
        <p:blipFill rotWithShape="1">
          <a:blip r:embed="rId8">
            <a:alphaModFix/>
          </a:blip>
          <a:srcRect/>
          <a:stretch/>
        </p:blipFill>
        <p:spPr>
          <a:xfrm>
            <a:off x="4367502" y="4962598"/>
            <a:ext cx="734049" cy="734049"/>
          </a:xfrm>
          <a:prstGeom prst="rect">
            <a:avLst/>
          </a:prstGeom>
          <a:noFill/>
          <a:ln>
            <a:noFill/>
          </a:ln>
        </p:spPr>
      </p:pic>
      <p:pic>
        <p:nvPicPr>
          <p:cNvPr id="223" name="Google Shape;223;p46" descr="Logo&#10;&#10;Description automatically generated"/>
          <p:cNvPicPr preferRelativeResize="0"/>
          <p:nvPr/>
        </p:nvPicPr>
        <p:blipFill rotWithShape="1">
          <a:blip r:embed="rId9">
            <a:alphaModFix/>
          </a:blip>
          <a:srcRect/>
          <a:stretch/>
        </p:blipFill>
        <p:spPr>
          <a:xfrm>
            <a:off x="6868596" y="1806850"/>
            <a:ext cx="2397142" cy="844395"/>
          </a:xfrm>
          <a:prstGeom prst="rect">
            <a:avLst/>
          </a:prstGeom>
          <a:noFill/>
          <a:ln>
            <a:noFill/>
          </a:ln>
        </p:spPr>
      </p:pic>
      <p:pic>
        <p:nvPicPr>
          <p:cNvPr id="224" name="Google Shape;224;p46" descr="A close up of graphics&#10;&#10;Description automatically generated"/>
          <p:cNvPicPr preferRelativeResize="0"/>
          <p:nvPr/>
        </p:nvPicPr>
        <p:blipFill rotWithShape="1">
          <a:blip r:embed="rId10">
            <a:alphaModFix/>
          </a:blip>
          <a:srcRect/>
          <a:stretch/>
        </p:blipFill>
        <p:spPr>
          <a:xfrm>
            <a:off x="10040067" y="1853701"/>
            <a:ext cx="750692" cy="750692"/>
          </a:xfrm>
          <a:prstGeom prst="rect">
            <a:avLst/>
          </a:prstGeom>
          <a:noFill/>
          <a:ln>
            <a:noFill/>
          </a:ln>
        </p:spPr>
      </p:pic>
      <p:pic>
        <p:nvPicPr>
          <p:cNvPr id="225" name="Google Shape;225;p46" descr="A close up of a logo&#10;&#10;Description automatically generated"/>
          <p:cNvPicPr preferRelativeResize="0"/>
          <p:nvPr/>
        </p:nvPicPr>
        <p:blipFill rotWithShape="1">
          <a:blip r:embed="rId11">
            <a:alphaModFix/>
          </a:blip>
          <a:srcRect/>
          <a:stretch/>
        </p:blipFill>
        <p:spPr>
          <a:xfrm>
            <a:off x="6868596" y="3476797"/>
            <a:ext cx="2326376" cy="678139"/>
          </a:xfrm>
          <a:prstGeom prst="rect">
            <a:avLst/>
          </a:prstGeom>
          <a:noFill/>
          <a:ln>
            <a:noFill/>
          </a:ln>
        </p:spPr>
      </p:pic>
      <p:pic>
        <p:nvPicPr>
          <p:cNvPr id="226" name="Google Shape;226;p46" descr="A close up of a sign&#10;&#10;Description automatically generated"/>
          <p:cNvPicPr preferRelativeResize="0"/>
          <p:nvPr/>
        </p:nvPicPr>
        <p:blipFill rotWithShape="1">
          <a:blip r:embed="rId12">
            <a:alphaModFix/>
          </a:blip>
          <a:srcRect/>
          <a:stretch/>
        </p:blipFill>
        <p:spPr>
          <a:xfrm>
            <a:off x="10004684" y="3440520"/>
            <a:ext cx="750692" cy="75069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227"/>
        <p:cNvGrpSpPr/>
        <p:nvPr/>
      </p:nvGrpSpPr>
      <p:grpSpPr>
        <a:xfrm>
          <a:off x="0" y="0"/>
          <a:ext cx="0" cy="0"/>
          <a:chOff x="0" y="0"/>
          <a:chExt cx="0" cy="0"/>
        </a:xfrm>
      </p:grpSpPr>
      <p:sp>
        <p:nvSpPr>
          <p:cNvPr id="228" name="Google Shape;228;p47"/>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29" name="Google Shape;229;p47"/>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230" name="Google Shape;230;p47"/>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1" name="Google Shape;231;p47"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pic>
        <p:nvPicPr>
          <p:cNvPr id="232" name="Google Shape;232;p47"/>
          <p:cNvPicPr preferRelativeResize="0"/>
          <p:nvPr/>
        </p:nvPicPr>
        <p:blipFill rotWithShape="1">
          <a:blip r:embed="rId3">
            <a:alphaModFix/>
          </a:blip>
          <a:srcRect/>
          <a:stretch/>
        </p:blipFill>
        <p:spPr>
          <a:xfrm>
            <a:off x="750931" y="1925573"/>
            <a:ext cx="1613170" cy="473756"/>
          </a:xfrm>
          <a:prstGeom prst="rect">
            <a:avLst/>
          </a:prstGeom>
          <a:noFill/>
          <a:ln>
            <a:noFill/>
          </a:ln>
        </p:spPr>
      </p:pic>
      <p:pic>
        <p:nvPicPr>
          <p:cNvPr id="233" name="Google Shape;233;p47" descr="A close up of a sign&#10;&#10;Description automatically generated"/>
          <p:cNvPicPr preferRelativeResize="0"/>
          <p:nvPr/>
        </p:nvPicPr>
        <p:blipFill rotWithShape="1">
          <a:blip r:embed="rId4">
            <a:alphaModFix/>
          </a:blip>
          <a:srcRect/>
          <a:stretch/>
        </p:blipFill>
        <p:spPr>
          <a:xfrm>
            <a:off x="3044501" y="1800256"/>
            <a:ext cx="724392" cy="724391"/>
          </a:xfrm>
          <a:prstGeom prst="rect">
            <a:avLst/>
          </a:prstGeom>
          <a:noFill/>
          <a:ln>
            <a:noFill/>
          </a:ln>
        </p:spPr>
      </p:pic>
      <p:pic>
        <p:nvPicPr>
          <p:cNvPr id="234" name="Google Shape;234;p47"/>
          <p:cNvPicPr preferRelativeResize="0"/>
          <p:nvPr/>
        </p:nvPicPr>
        <p:blipFill rotWithShape="1">
          <a:blip r:embed="rId5">
            <a:alphaModFix/>
          </a:blip>
          <a:srcRect/>
          <a:stretch/>
        </p:blipFill>
        <p:spPr>
          <a:xfrm>
            <a:off x="4449293" y="1874888"/>
            <a:ext cx="1917089" cy="575127"/>
          </a:xfrm>
          <a:prstGeom prst="rect">
            <a:avLst/>
          </a:prstGeom>
          <a:noFill/>
          <a:ln>
            <a:noFill/>
          </a:ln>
        </p:spPr>
      </p:pic>
      <p:pic>
        <p:nvPicPr>
          <p:cNvPr id="235" name="Google Shape;235;p47" descr="A drawing of a cartoon character&#10;&#10;Description automatically generated"/>
          <p:cNvPicPr preferRelativeResize="0"/>
          <p:nvPr/>
        </p:nvPicPr>
        <p:blipFill rotWithShape="1">
          <a:blip r:embed="rId6">
            <a:alphaModFix/>
          </a:blip>
          <a:srcRect/>
          <a:stretch/>
        </p:blipFill>
        <p:spPr>
          <a:xfrm>
            <a:off x="10923864" y="1814734"/>
            <a:ext cx="695434" cy="695434"/>
          </a:xfrm>
          <a:prstGeom prst="rect">
            <a:avLst/>
          </a:prstGeom>
          <a:noFill/>
          <a:ln>
            <a:noFill/>
          </a:ln>
          <a:effectLst>
            <a:outerShdw blurRad="63500" algn="ctr" rotWithShape="0">
              <a:srgbClr val="000000">
                <a:alpha val="14901"/>
              </a:srgbClr>
            </a:outerShdw>
          </a:effectLst>
        </p:spPr>
      </p:pic>
      <p:pic>
        <p:nvPicPr>
          <p:cNvPr id="236" name="Google Shape;236;p47" descr="A picture containing drawing&#10;&#10;Description automatically generated"/>
          <p:cNvPicPr preferRelativeResize="0"/>
          <p:nvPr/>
        </p:nvPicPr>
        <p:blipFill rotWithShape="1">
          <a:blip r:embed="rId7">
            <a:alphaModFix/>
          </a:blip>
          <a:srcRect/>
          <a:stretch/>
        </p:blipFill>
        <p:spPr>
          <a:xfrm>
            <a:off x="7046782" y="1814734"/>
            <a:ext cx="695435" cy="695434"/>
          </a:xfrm>
          <a:prstGeom prst="rect">
            <a:avLst/>
          </a:prstGeom>
          <a:noFill/>
          <a:ln>
            <a:noFill/>
          </a:ln>
        </p:spPr>
      </p:pic>
      <p:pic>
        <p:nvPicPr>
          <p:cNvPr id="237" name="Google Shape;237;p47"/>
          <p:cNvPicPr preferRelativeResize="0"/>
          <p:nvPr/>
        </p:nvPicPr>
        <p:blipFill rotWithShape="1">
          <a:blip r:embed="rId8">
            <a:alphaModFix/>
          </a:blip>
          <a:srcRect/>
          <a:stretch/>
        </p:blipFill>
        <p:spPr>
          <a:xfrm>
            <a:off x="8422617" y="1959339"/>
            <a:ext cx="1820845" cy="406225"/>
          </a:xfrm>
          <a:prstGeom prst="rect">
            <a:avLst/>
          </a:prstGeom>
          <a:noFill/>
          <a:ln>
            <a:noFill/>
          </a:ln>
        </p:spPr>
      </p:pic>
      <p:pic>
        <p:nvPicPr>
          <p:cNvPr id="238" name="Google Shape;238;p47"/>
          <p:cNvPicPr preferRelativeResize="0"/>
          <p:nvPr/>
        </p:nvPicPr>
        <p:blipFill rotWithShape="1">
          <a:blip r:embed="rId9">
            <a:alphaModFix/>
          </a:blip>
          <a:srcRect/>
          <a:stretch/>
        </p:blipFill>
        <p:spPr>
          <a:xfrm>
            <a:off x="676554" y="3479089"/>
            <a:ext cx="1392403" cy="756539"/>
          </a:xfrm>
          <a:prstGeom prst="rect">
            <a:avLst/>
          </a:prstGeom>
          <a:noFill/>
          <a:ln>
            <a:noFill/>
          </a:ln>
        </p:spPr>
      </p:pic>
      <p:pic>
        <p:nvPicPr>
          <p:cNvPr id="239" name="Google Shape;239;p47" descr="A close up of a logo&#10;&#10;Description automatically generated"/>
          <p:cNvPicPr preferRelativeResize="0"/>
          <p:nvPr/>
        </p:nvPicPr>
        <p:blipFill rotWithShape="1">
          <a:blip r:embed="rId10">
            <a:alphaModFix/>
          </a:blip>
          <a:srcRect/>
          <a:stretch/>
        </p:blipFill>
        <p:spPr>
          <a:xfrm>
            <a:off x="2937303" y="3495163"/>
            <a:ext cx="724392" cy="724391"/>
          </a:xfrm>
          <a:prstGeom prst="rect">
            <a:avLst/>
          </a:prstGeom>
          <a:noFill/>
          <a:ln>
            <a:noFill/>
          </a:ln>
        </p:spPr>
      </p:pic>
      <p:pic>
        <p:nvPicPr>
          <p:cNvPr id="240" name="Google Shape;240;p47"/>
          <p:cNvPicPr preferRelativeResize="0"/>
          <p:nvPr/>
        </p:nvPicPr>
        <p:blipFill rotWithShape="1">
          <a:blip r:embed="rId11">
            <a:alphaModFix/>
          </a:blip>
          <a:srcRect/>
          <a:stretch/>
        </p:blipFill>
        <p:spPr>
          <a:xfrm>
            <a:off x="7965767" y="3662437"/>
            <a:ext cx="2209109" cy="389843"/>
          </a:xfrm>
          <a:prstGeom prst="rect">
            <a:avLst/>
          </a:prstGeom>
          <a:noFill/>
          <a:ln>
            <a:noFill/>
          </a:ln>
        </p:spPr>
      </p:pic>
      <p:grpSp>
        <p:nvGrpSpPr>
          <p:cNvPr id="241" name="Google Shape;241;p47"/>
          <p:cNvGrpSpPr/>
          <p:nvPr/>
        </p:nvGrpSpPr>
        <p:grpSpPr>
          <a:xfrm>
            <a:off x="11043220" y="3509641"/>
            <a:ext cx="695434" cy="695434"/>
            <a:chOff x="6635643" y="3492085"/>
            <a:chExt cx="695434" cy="695434"/>
          </a:xfrm>
        </p:grpSpPr>
        <p:sp>
          <p:nvSpPr>
            <p:cNvPr id="242" name="Google Shape;242;p47"/>
            <p:cNvSpPr/>
            <p:nvPr/>
          </p:nvSpPr>
          <p:spPr>
            <a:xfrm>
              <a:off x="6635643" y="3492085"/>
              <a:ext cx="695434" cy="695434"/>
            </a:xfrm>
            <a:prstGeom prst="roundRect">
              <a:avLst>
                <a:gd name="adj" fmla="val 24465"/>
              </a:avLst>
            </a:prstGeom>
            <a:solidFill>
              <a:schemeClr val="lt1"/>
            </a:solidFill>
            <a:ln>
              <a:noFill/>
            </a:ln>
            <a:effectLst>
              <a:outerShdw blurRad="63500" algn="ctr" rotWithShape="0">
                <a:srgbClr val="000000">
                  <a:alpha val="2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3" name="Google Shape;243;p47"/>
            <p:cNvPicPr preferRelativeResize="0"/>
            <p:nvPr/>
          </p:nvPicPr>
          <p:blipFill rotWithShape="1">
            <a:blip r:embed="rId12">
              <a:alphaModFix/>
            </a:blip>
            <a:srcRect l="7172" t="15859" r="8686" b="17256"/>
            <a:stretch/>
          </p:blipFill>
          <p:spPr>
            <a:xfrm>
              <a:off x="6635643" y="3555730"/>
              <a:ext cx="695434" cy="552807"/>
            </a:xfrm>
            <a:prstGeom prst="rect">
              <a:avLst/>
            </a:prstGeom>
            <a:noFill/>
            <a:ln>
              <a:noFill/>
            </a:ln>
          </p:spPr>
        </p:pic>
      </p:grpSp>
      <p:pic>
        <p:nvPicPr>
          <p:cNvPr id="244" name="Google Shape;244;p47"/>
          <p:cNvPicPr preferRelativeResize="0"/>
          <p:nvPr/>
        </p:nvPicPr>
        <p:blipFill rotWithShape="1">
          <a:blip r:embed="rId13">
            <a:alphaModFix/>
          </a:blip>
          <a:srcRect/>
          <a:stretch/>
        </p:blipFill>
        <p:spPr>
          <a:xfrm>
            <a:off x="4530041" y="3386049"/>
            <a:ext cx="877365" cy="942619"/>
          </a:xfrm>
          <a:prstGeom prst="rect">
            <a:avLst/>
          </a:prstGeom>
          <a:noFill/>
          <a:ln>
            <a:noFill/>
          </a:ln>
        </p:spPr>
      </p:pic>
      <p:pic>
        <p:nvPicPr>
          <p:cNvPr id="245" name="Google Shape;245;p47"/>
          <p:cNvPicPr preferRelativeResize="0"/>
          <p:nvPr/>
        </p:nvPicPr>
        <p:blipFill rotWithShape="1">
          <a:blip r:embed="rId14">
            <a:alphaModFix/>
          </a:blip>
          <a:srcRect/>
          <a:stretch/>
        </p:blipFill>
        <p:spPr>
          <a:xfrm>
            <a:off x="6275752" y="3410585"/>
            <a:ext cx="821669" cy="893547"/>
          </a:xfrm>
          <a:prstGeom prst="rect">
            <a:avLst/>
          </a:prstGeom>
          <a:noFill/>
          <a:ln>
            <a:noFill/>
          </a:ln>
        </p:spPr>
      </p:pic>
      <p:pic>
        <p:nvPicPr>
          <p:cNvPr id="246" name="Google Shape;246;p47"/>
          <p:cNvPicPr preferRelativeResize="0"/>
          <p:nvPr/>
        </p:nvPicPr>
        <p:blipFill rotWithShape="1">
          <a:blip r:embed="rId15">
            <a:alphaModFix/>
          </a:blip>
          <a:srcRect/>
          <a:stretch/>
        </p:blipFill>
        <p:spPr>
          <a:xfrm>
            <a:off x="10025907" y="5320642"/>
            <a:ext cx="1626293" cy="535809"/>
          </a:xfrm>
          <a:prstGeom prst="rect">
            <a:avLst/>
          </a:prstGeom>
          <a:noFill/>
          <a:ln>
            <a:noFill/>
          </a:ln>
        </p:spPr>
      </p:pic>
      <p:pic>
        <p:nvPicPr>
          <p:cNvPr id="247" name="Google Shape;247;p47" descr="Android_robot.png"/>
          <p:cNvPicPr preferRelativeResize="0"/>
          <p:nvPr/>
        </p:nvPicPr>
        <p:blipFill rotWithShape="1">
          <a:blip r:embed="rId16">
            <a:alphaModFix/>
          </a:blip>
          <a:srcRect/>
          <a:stretch/>
        </p:blipFill>
        <p:spPr>
          <a:xfrm>
            <a:off x="6093470" y="5190070"/>
            <a:ext cx="672503" cy="796952"/>
          </a:xfrm>
          <a:prstGeom prst="rect">
            <a:avLst/>
          </a:prstGeom>
          <a:noFill/>
          <a:ln>
            <a:noFill/>
          </a:ln>
        </p:spPr>
      </p:pic>
      <p:pic>
        <p:nvPicPr>
          <p:cNvPr id="248" name="Google Shape;248;p47"/>
          <p:cNvPicPr preferRelativeResize="0"/>
          <p:nvPr/>
        </p:nvPicPr>
        <p:blipFill rotWithShape="1">
          <a:blip r:embed="rId17">
            <a:alphaModFix/>
          </a:blip>
          <a:srcRect/>
          <a:stretch/>
        </p:blipFill>
        <p:spPr>
          <a:xfrm>
            <a:off x="3143135" y="5332682"/>
            <a:ext cx="2388066" cy="511729"/>
          </a:xfrm>
          <a:prstGeom prst="rect">
            <a:avLst/>
          </a:prstGeom>
          <a:noFill/>
          <a:ln>
            <a:noFill/>
          </a:ln>
        </p:spPr>
      </p:pic>
      <p:pic>
        <p:nvPicPr>
          <p:cNvPr id="249" name="Google Shape;249;p47"/>
          <p:cNvPicPr preferRelativeResize="0"/>
          <p:nvPr/>
        </p:nvPicPr>
        <p:blipFill rotWithShape="1">
          <a:blip r:embed="rId18">
            <a:alphaModFix/>
          </a:blip>
          <a:srcRect/>
          <a:stretch/>
        </p:blipFill>
        <p:spPr>
          <a:xfrm>
            <a:off x="7328242" y="5231935"/>
            <a:ext cx="2135396" cy="713222"/>
          </a:xfrm>
          <a:prstGeom prst="rect">
            <a:avLst/>
          </a:prstGeom>
          <a:noFill/>
          <a:ln>
            <a:noFill/>
          </a:ln>
        </p:spPr>
      </p:pic>
      <p:pic>
        <p:nvPicPr>
          <p:cNvPr id="250" name="Google Shape;250;p47"/>
          <p:cNvPicPr preferRelativeResize="0"/>
          <p:nvPr/>
        </p:nvPicPr>
        <p:blipFill rotWithShape="1">
          <a:blip r:embed="rId19">
            <a:alphaModFix/>
          </a:blip>
          <a:srcRect l="9599" t="8554" r="10279" b="12558"/>
          <a:stretch/>
        </p:blipFill>
        <p:spPr>
          <a:xfrm>
            <a:off x="513613" y="5260834"/>
            <a:ext cx="2067253" cy="6554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480165" y="467206"/>
            <a:ext cx="9778652" cy="6995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53" name="Google Shape;253;p48"/>
          <p:cNvCxnSpPr/>
          <p:nvPr/>
        </p:nvCxnSpPr>
        <p:spPr>
          <a:xfrm>
            <a:off x="480165" y="1177447"/>
            <a:ext cx="11231671" cy="0"/>
          </a:xfrm>
          <a:prstGeom prst="straightConnector1">
            <a:avLst/>
          </a:prstGeom>
          <a:noFill/>
          <a:ln w="12700" cap="flat" cmpd="sng">
            <a:solidFill>
              <a:schemeClr val="accent4"/>
            </a:solidFill>
            <a:prstDash val="solid"/>
            <a:miter lim="800000"/>
            <a:headEnd type="none" w="sm" len="sm"/>
            <a:tailEnd type="none" w="sm" len="sm"/>
          </a:ln>
        </p:spPr>
      </p:cxnSp>
      <p:sp>
        <p:nvSpPr>
          <p:cNvPr id="254" name="Google Shape;254;p48"/>
          <p:cNvSpPr txBox="1">
            <a:spLocks noGrp="1"/>
          </p:cNvSpPr>
          <p:nvPr>
            <p:ph type="body" idx="1"/>
          </p:nvPr>
        </p:nvSpPr>
        <p:spPr>
          <a:xfrm>
            <a:off x="480164" y="6375400"/>
            <a:ext cx="11231671" cy="27592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5" name="Google Shape;255;p48" descr="Icon&#10;&#10;Description automatically generated"/>
          <p:cNvPicPr preferRelativeResize="0"/>
          <p:nvPr/>
        </p:nvPicPr>
        <p:blipFill rotWithShape="1">
          <a:blip r:embed="rId2">
            <a:alphaModFix/>
          </a:blip>
          <a:srcRect/>
          <a:stretch/>
        </p:blipFill>
        <p:spPr>
          <a:xfrm>
            <a:off x="10393591" y="401855"/>
            <a:ext cx="1320548" cy="556858"/>
          </a:xfrm>
          <a:prstGeom prst="rect">
            <a:avLst/>
          </a:prstGeom>
          <a:noFill/>
          <a:ln>
            <a:noFill/>
          </a:ln>
        </p:spPr>
      </p:pic>
      <p:pic>
        <p:nvPicPr>
          <p:cNvPr id="256" name="Google Shape;256;p48" descr="Depression Support &amp; Education Services - Aware"/>
          <p:cNvPicPr preferRelativeResize="0"/>
          <p:nvPr/>
        </p:nvPicPr>
        <p:blipFill rotWithShape="1">
          <a:blip r:embed="rId3">
            <a:alphaModFix/>
          </a:blip>
          <a:srcRect/>
          <a:stretch/>
        </p:blipFill>
        <p:spPr>
          <a:xfrm>
            <a:off x="3703467" y="3169151"/>
            <a:ext cx="2048410" cy="577633"/>
          </a:xfrm>
          <a:prstGeom prst="rect">
            <a:avLst/>
          </a:prstGeom>
          <a:noFill/>
          <a:ln>
            <a:noFill/>
          </a:ln>
        </p:spPr>
      </p:pic>
      <p:pic>
        <p:nvPicPr>
          <p:cNvPr id="257" name="Google Shape;257;p48" descr="Barnardos logo | Irish Internet Association"/>
          <p:cNvPicPr preferRelativeResize="0"/>
          <p:nvPr/>
        </p:nvPicPr>
        <p:blipFill rotWithShape="1">
          <a:blip r:embed="rId4">
            <a:alphaModFix/>
          </a:blip>
          <a:srcRect/>
          <a:stretch/>
        </p:blipFill>
        <p:spPr>
          <a:xfrm>
            <a:off x="480165" y="2988822"/>
            <a:ext cx="1762156" cy="938291"/>
          </a:xfrm>
          <a:prstGeom prst="rect">
            <a:avLst/>
          </a:prstGeom>
          <a:noFill/>
          <a:ln>
            <a:noFill/>
          </a:ln>
        </p:spPr>
      </p:pic>
      <p:pic>
        <p:nvPicPr>
          <p:cNvPr id="258" name="Google Shape;258;p48" descr="Jigsaw National logo – Alcohol Forum"/>
          <p:cNvPicPr preferRelativeResize="0"/>
          <p:nvPr/>
        </p:nvPicPr>
        <p:blipFill rotWithShape="1">
          <a:blip r:embed="rId5">
            <a:alphaModFix/>
          </a:blip>
          <a:srcRect/>
          <a:stretch/>
        </p:blipFill>
        <p:spPr>
          <a:xfrm>
            <a:off x="680838" y="4447089"/>
            <a:ext cx="1645376" cy="678895"/>
          </a:xfrm>
          <a:prstGeom prst="rect">
            <a:avLst/>
          </a:prstGeom>
          <a:noFill/>
          <a:ln>
            <a:noFill/>
          </a:ln>
        </p:spPr>
      </p:pic>
      <p:pic>
        <p:nvPicPr>
          <p:cNvPr id="259" name="Google Shape;259;p48" descr="Baby Elegance And Temple Street Foundation -"/>
          <p:cNvPicPr preferRelativeResize="0"/>
          <p:nvPr/>
        </p:nvPicPr>
        <p:blipFill rotWithShape="1">
          <a:blip r:embed="rId6">
            <a:alphaModFix/>
          </a:blip>
          <a:srcRect/>
          <a:stretch/>
        </p:blipFill>
        <p:spPr>
          <a:xfrm>
            <a:off x="9503204" y="2988822"/>
            <a:ext cx="2075425" cy="938291"/>
          </a:xfrm>
          <a:prstGeom prst="rect">
            <a:avLst/>
          </a:prstGeom>
          <a:noFill/>
          <a:ln>
            <a:noFill/>
          </a:ln>
        </p:spPr>
      </p:pic>
      <p:pic>
        <p:nvPicPr>
          <p:cNvPr id="260" name="Google Shape;260;p48" descr="Barretstown | Rebuilding Lives Affected by Childhood Illness"/>
          <p:cNvPicPr preferRelativeResize="0"/>
          <p:nvPr/>
        </p:nvPicPr>
        <p:blipFill rotWithShape="1">
          <a:blip r:embed="rId7">
            <a:alphaModFix/>
          </a:blip>
          <a:srcRect t="20049" b="20988"/>
          <a:stretch/>
        </p:blipFill>
        <p:spPr>
          <a:xfrm>
            <a:off x="480164" y="5675388"/>
            <a:ext cx="2192871" cy="624468"/>
          </a:xfrm>
          <a:prstGeom prst="rect">
            <a:avLst/>
          </a:prstGeom>
          <a:noFill/>
          <a:ln>
            <a:noFill/>
          </a:ln>
        </p:spPr>
      </p:pic>
      <p:pic>
        <p:nvPicPr>
          <p:cNvPr id="261" name="Google Shape;261;p48" descr="Educate Together - Patron of over 100 Equality based Irish Schools"/>
          <p:cNvPicPr preferRelativeResize="0"/>
          <p:nvPr/>
        </p:nvPicPr>
        <p:blipFill rotWithShape="1">
          <a:blip r:embed="rId8">
            <a:alphaModFix/>
          </a:blip>
          <a:srcRect/>
          <a:stretch/>
        </p:blipFill>
        <p:spPr>
          <a:xfrm>
            <a:off x="9840562" y="4474302"/>
            <a:ext cx="1363970" cy="624468"/>
          </a:xfrm>
          <a:prstGeom prst="rect">
            <a:avLst/>
          </a:prstGeom>
          <a:noFill/>
          <a:ln>
            <a:noFill/>
          </a:ln>
        </p:spPr>
      </p:pic>
      <p:pic>
        <p:nvPicPr>
          <p:cNvPr id="262" name="Google Shape;262;p48" descr="Pieta Logo"/>
          <p:cNvPicPr preferRelativeResize="0"/>
          <p:nvPr/>
        </p:nvPicPr>
        <p:blipFill rotWithShape="1">
          <a:blip r:embed="rId9">
            <a:alphaModFix/>
          </a:blip>
          <a:srcRect/>
          <a:stretch/>
        </p:blipFill>
        <p:spPr>
          <a:xfrm>
            <a:off x="9769199" y="5643703"/>
            <a:ext cx="1506695" cy="687839"/>
          </a:xfrm>
          <a:prstGeom prst="rect">
            <a:avLst/>
          </a:prstGeom>
          <a:noFill/>
          <a:ln>
            <a:noFill/>
          </a:ln>
        </p:spPr>
      </p:pic>
      <p:pic>
        <p:nvPicPr>
          <p:cNvPr id="263" name="Google Shape;263;p48" descr="spunout - Ireland&amp;#39;s Youth Information Website"/>
          <p:cNvPicPr preferRelativeResize="0"/>
          <p:nvPr/>
        </p:nvPicPr>
        <p:blipFill rotWithShape="1">
          <a:blip r:embed="rId10">
            <a:alphaModFix/>
          </a:blip>
          <a:srcRect/>
          <a:stretch/>
        </p:blipFill>
        <p:spPr>
          <a:xfrm>
            <a:off x="3400428" y="1972909"/>
            <a:ext cx="1946402" cy="466458"/>
          </a:xfrm>
          <a:prstGeom prst="rect">
            <a:avLst/>
          </a:prstGeom>
          <a:noFill/>
          <a:ln>
            <a:noFill/>
          </a:ln>
        </p:spPr>
      </p:pic>
      <p:pic>
        <p:nvPicPr>
          <p:cNvPr id="264" name="Google Shape;264;p48" descr="A Lust For Life - Home | Facebook"/>
          <p:cNvPicPr preferRelativeResize="0"/>
          <p:nvPr/>
        </p:nvPicPr>
        <p:blipFill rotWithShape="1">
          <a:blip r:embed="rId11">
            <a:alphaModFix/>
          </a:blip>
          <a:srcRect/>
          <a:stretch/>
        </p:blipFill>
        <p:spPr>
          <a:xfrm>
            <a:off x="827449" y="1671016"/>
            <a:ext cx="1070244" cy="1070244"/>
          </a:xfrm>
          <a:prstGeom prst="rect">
            <a:avLst/>
          </a:prstGeom>
          <a:noFill/>
          <a:ln>
            <a:noFill/>
          </a:ln>
        </p:spPr>
      </p:pic>
      <p:pic>
        <p:nvPicPr>
          <p:cNvPr id="265" name="Google Shape;265;p48" descr="Welcome to ReachOut.com | ReachOut Australia"/>
          <p:cNvPicPr preferRelativeResize="0"/>
          <p:nvPr/>
        </p:nvPicPr>
        <p:blipFill rotWithShape="1">
          <a:blip r:embed="rId12">
            <a:alphaModFix/>
          </a:blip>
          <a:srcRect/>
          <a:stretch/>
        </p:blipFill>
        <p:spPr>
          <a:xfrm>
            <a:off x="3899794" y="4480451"/>
            <a:ext cx="1029722" cy="612171"/>
          </a:xfrm>
          <a:prstGeom prst="rect">
            <a:avLst/>
          </a:prstGeom>
          <a:noFill/>
          <a:ln>
            <a:noFill/>
          </a:ln>
        </p:spPr>
      </p:pic>
      <p:pic>
        <p:nvPicPr>
          <p:cNvPr id="266" name="Google Shape;266;p48" descr="Women's Aid Ireland (@Womens_Aid) | Twitter"/>
          <p:cNvPicPr preferRelativeResize="0"/>
          <p:nvPr/>
        </p:nvPicPr>
        <p:blipFill rotWithShape="1">
          <a:blip r:embed="rId13">
            <a:alphaModFix/>
          </a:blip>
          <a:srcRect/>
          <a:stretch/>
        </p:blipFill>
        <p:spPr>
          <a:xfrm>
            <a:off x="9877302" y="1874331"/>
            <a:ext cx="1327230" cy="663615"/>
          </a:xfrm>
          <a:prstGeom prst="rect">
            <a:avLst/>
          </a:prstGeom>
          <a:noFill/>
          <a:ln>
            <a:noFill/>
          </a:ln>
        </p:spPr>
      </p:pic>
      <p:pic>
        <p:nvPicPr>
          <p:cNvPr id="267" name="Google Shape;267;p48" descr="Donate | Dublin Rape Crisis Centre"/>
          <p:cNvPicPr preferRelativeResize="0"/>
          <p:nvPr/>
        </p:nvPicPr>
        <p:blipFill rotWithShape="1">
          <a:blip r:embed="rId14">
            <a:alphaModFix/>
          </a:blip>
          <a:srcRect/>
          <a:stretch/>
        </p:blipFill>
        <p:spPr>
          <a:xfrm>
            <a:off x="7213023" y="3043449"/>
            <a:ext cx="829036" cy="829036"/>
          </a:xfrm>
          <a:prstGeom prst="rect">
            <a:avLst/>
          </a:prstGeom>
          <a:noFill/>
          <a:ln>
            <a:noFill/>
          </a:ln>
        </p:spPr>
      </p:pic>
      <p:pic>
        <p:nvPicPr>
          <p:cNvPr id="268" name="Google Shape;268;p48" descr="TUSLA gets warnings of potential risks to kids in Ireland every 10 minutes  - Irish Mirror Online"/>
          <p:cNvPicPr preferRelativeResize="0"/>
          <p:nvPr/>
        </p:nvPicPr>
        <p:blipFill rotWithShape="1">
          <a:blip r:embed="rId15">
            <a:alphaModFix/>
          </a:blip>
          <a:srcRect/>
          <a:stretch/>
        </p:blipFill>
        <p:spPr>
          <a:xfrm>
            <a:off x="6849565" y="1784490"/>
            <a:ext cx="1525002" cy="843296"/>
          </a:xfrm>
          <a:prstGeom prst="rect">
            <a:avLst/>
          </a:prstGeom>
          <a:noFill/>
          <a:ln>
            <a:noFill/>
          </a:ln>
        </p:spPr>
      </p:pic>
      <p:pic>
        <p:nvPicPr>
          <p:cNvPr id="269" name="Google Shape;269;p48" descr="Microsoft Customer Story-Make-A-Wish® Foundation finds efficiency during  the COVID-19 pandemic—and beyond"/>
          <p:cNvPicPr preferRelativeResize="0"/>
          <p:nvPr/>
        </p:nvPicPr>
        <p:blipFill rotWithShape="1">
          <a:blip r:embed="rId16">
            <a:alphaModFix/>
          </a:blip>
          <a:srcRect t="30364" b="36527"/>
          <a:stretch/>
        </p:blipFill>
        <p:spPr>
          <a:xfrm>
            <a:off x="6503096" y="4494539"/>
            <a:ext cx="1763886" cy="583995"/>
          </a:xfrm>
          <a:prstGeom prst="rect">
            <a:avLst/>
          </a:prstGeom>
          <a:noFill/>
          <a:ln>
            <a:noFill/>
          </a:ln>
        </p:spPr>
      </p:pic>
      <p:pic>
        <p:nvPicPr>
          <p:cNvPr id="270" name="Google Shape;270;p48" descr="Irish Cancer Society statement about €6 million bequest | Irish Cancer  Society"/>
          <p:cNvPicPr preferRelativeResize="0"/>
          <p:nvPr/>
        </p:nvPicPr>
        <p:blipFill rotWithShape="1">
          <a:blip r:embed="rId17">
            <a:alphaModFix/>
          </a:blip>
          <a:srcRect/>
          <a:stretch/>
        </p:blipFill>
        <p:spPr>
          <a:xfrm>
            <a:off x="6954785" y="5675388"/>
            <a:ext cx="1693337" cy="624468"/>
          </a:xfrm>
          <a:prstGeom prst="rect">
            <a:avLst/>
          </a:prstGeom>
          <a:noFill/>
          <a:ln>
            <a:noFill/>
          </a:ln>
        </p:spPr>
      </p:pic>
      <p:pic>
        <p:nvPicPr>
          <p:cNvPr id="271" name="Google Shape;271;p48" descr="LauraLynn Ireland's Children's Hospice | Online Fundraising"/>
          <p:cNvPicPr preferRelativeResize="0"/>
          <p:nvPr/>
        </p:nvPicPr>
        <p:blipFill rotWithShape="1">
          <a:blip r:embed="rId18">
            <a:alphaModFix/>
          </a:blip>
          <a:srcRect/>
          <a:stretch/>
        </p:blipFill>
        <p:spPr>
          <a:xfrm>
            <a:off x="3794112" y="5675388"/>
            <a:ext cx="2039596" cy="6244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32"/>
        <p:cNvGrpSpPr/>
        <p:nvPr/>
      </p:nvGrpSpPr>
      <p:grpSpPr>
        <a:xfrm>
          <a:off x="0" y="0"/>
          <a:ext cx="0" cy="0"/>
          <a:chOff x="0" y="0"/>
          <a:chExt cx="0" cy="0"/>
        </a:xfrm>
      </p:grpSpPr>
      <p:pic>
        <p:nvPicPr>
          <p:cNvPr id="33" name="Google Shape;33;p16"/>
          <p:cNvPicPr preferRelativeResize="0"/>
          <p:nvPr/>
        </p:nvPicPr>
        <p:blipFill rotWithShape="1">
          <a:blip r:embed="rId2">
            <a:alphaModFix/>
          </a:blip>
          <a:srcRect/>
          <a:stretch/>
        </p:blipFill>
        <p:spPr>
          <a:xfrm>
            <a:off x="247650" y="1443826"/>
            <a:ext cx="11696700" cy="5137532"/>
          </a:xfrm>
          <a:prstGeom prst="rect">
            <a:avLst/>
          </a:prstGeom>
          <a:noFill/>
          <a:ln>
            <a:noFill/>
          </a:ln>
        </p:spPr>
      </p:pic>
      <p:sp>
        <p:nvSpPr>
          <p:cNvPr id="34" name="Google Shape;34;p16"/>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6"/>
          <p:cNvSpPr txBox="1">
            <a:spLocks noGrp="1"/>
          </p:cNvSpPr>
          <p:nvPr>
            <p:ph type="body" idx="2"/>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16" descr="Icon&#10;&#10;Description automatically generated"/>
          <p:cNvPicPr preferRelativeResize="0"/>
          <p:nvPr/>
        </p:nvPicPr>
        <p:blipFill rotWithShape="1">
          <a:blip r:embed="rId3">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38"/>
        <p:cNvGrpSpPr/>
        <p:nvPr/>
      </p:nvGrpSpPr>
      <p:grpSpPr>
        <a:xfrm>
          <a:off x="0" y="0"/>
          <a:ext cx="0" cy="0"/>
          <a:chOff x="0" y="0"/>
          <a:chExt cx="0" cy="0"/>
        </a:xfrm>
      </p:grpSpPr>
      <p:pic>
        <p:nvPicPr>
          <p:cNvPr id="39" name="Google Shape;39;p17"/>
          <p:cNvPicPr preferRelativeResize="0"/>
          <p:nvPr/>
        </p:nvPicPr>
        <p:blipFill rotWithShape="1">
          <a:blip r:embed="rId2">
            <a:alphaModFix/>
          </a:blip>
          <a:srcRect/>
          <a:stretch/>
        </p:blipFill>
        <p:spPr>
          <a:xfrm>
            <a:off x="247651" y="1443826"/>
            <a:ext cx="11696698" cy="5137531"/>
          </a:xfrm>
          <a:prstGeom prst="rect">
            <a:avLst/>
          </a:prstGeom>
          <a:noFill/>
          <a:ln>
            <a:noFill/>
          </a:ln>
        </p:spPr>
      </p:pic>
      <p:sp>
        <p:nvSpPr>
          <p:cNvPr id="40" name="Google Shape;40;p17"/>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7"/>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17"/>
          <p:cNvSpPr txBox="1">
            <a:spLocks noGrp="1"/>
          </p:cNvSpPr>
          <p:nvPr>
            <p:ph type="body" idx="2"/>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17" descr="Icon&#10;&#10;Description automatically generated"/>
          <p:cNvPicPr preferRelativeResize="0"/>
          <p:nvPr/>
        </p:nvPicPr>
        <p:blipFill rotWithShape="1">
          <a:blip r:embed="rId3">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44"/>
        <p:cNvGrpSpPr/>
        <p:nvPr/>
      </p:nvGrpSpPr>
      <p:grpSpPr>
        <a:xfrm>
          <a:off x="0" y="0"/>
          <a:ext cx="0" cy="0"/>
          <a:chOff x="0" y="0"/>
          <a:chExt cx="0" cy="0"/>
        </a:xfrm>
      </p:grpSpPr>
      <p:pic>
        <p:nvPicPr>
          <p:cNvPr id="45" name="Google Shape;45;p18"/>
          <p:cNvPicPr preferRelativeResize="0"/>
          <p:nvPr/>
        </p:nvPicPr>
        <p:blipFill rotWithShape="1">
          <a:blip r:embed="rId2">
            <a:alphaModFix/>
          </a:blip>
          <a:srcRect/>
          <a:stretch/>
        </p:blipFill>
        <p:spPr>
          <a:xfrm>
            <a:off x="247652" y="1443826"/>
            <a:ext cx="11696696" cy="5137531"/>
          </a:xfrm>
          <a:prstGeom prst="rect">
            <a:avLst/>
          </a:prstGeom>
          <a:noFill/>
          <a:ln>
            <a:noFill/>
          </a:ln>
        </p:spPr>
      </p:pic>
      <p:sp>
        <p:nvSpPr>
          <p:cNvPr id="46" name="Google Shape;46;p18"/>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18"/>
          <p:cNvSpPr txBox="1">
            <a:spLocks noGrp="1"/>
          </p:cNvSpPr>
          <p:nvPr>
            <p:ph type="body" idx="2"/>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18" descr="Icon&#10;&#10;Description automatically generated"/>
          <p:cNvPicPr preferRelativeResize="0"/>
          <p:nvPr/>
        </p:nvPicPr>
        <p:blipFill rotWithShape="1">
          <a:blip r:embed="rId3">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0"/>
        <p:cNvGrpSpPr/>
        <p:nvPr/>
      </p:nvGrpSpPr>
      <p:grpSpPr>
        <a:xfrm>
          <a:off x="0" y="0"/>
          <a:ext cx="0" cy="0"/>
          <a:chOff x="0" y="0"/>
          <a:chExt cx="0" cy="0"/>
        </a:xfrm>
      </p:grpSpPr>
      <p:pic>
        <p:nvPicPr>
          <p:cNvPr id="51" name="Google Shape;51;p19"/>
          <p:cNvPicPr preferRelativeResize="0"/>
          <p:nvPr/>
        </p:nvPicPr>
        <p:blipFill rotWithShape="1">
          <a:blip r:embed="rId2">
            <a:alphaModFix/>
          </a:blip>
          <a:srcRect/>
          <a:stretch/>
        </p:blipFill>
        <p:spPr>
          <a:xfrm>
            <a:off x="247652" y="1443826"/>
            <a:ext cx="11696696" cy="5137531"/>
          </a:xfrm>
          <a:prstGeom prst="rect">
            <a:avLst/>
          </a:prstGeom>
          <a:noFill/>
          <a:ln>
            <a:noFill/>
          </a:ln>
        </p:spPr>
      </p:pic>
      <p:sp>
        <p:nvSpPr>
          <p:cNvPr id="52" name="Google Shape;52;p19"/>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9"/>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19"/>
          <p:cNvSpPr txBox="1">
            <a:spLocks noGrp="1"/>
          </p:cNvSpPr>
          <p:nvPr>
            <p:ph type="body" idx="2"/>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9" descr="Icon&#10;&#10;Description automatically generated"/>
          <p:cNvPicPr preferRelativeResize="0"/>
          <p:nvPr/>
        </p:nvPicPr>
        <p:blipFill rotWithShape="1">
          <a:blip r:embed="rId3">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56"/>
        <p:cNvGrpSpPr/>
        <p:nvPr/>
      </p:nvGrpSpPr>
      <p:grpSpPr>
        <a:xfrm>
          <a:off x="0" y="0"/>
          <a:ext cx="0" cy="0"/>
          <a:chOff x="0" y="0"/>
          <a:chExt cx="0" cy="0"/>
        </a:xfrm>
      </p:grpSpPr>
      <p:pic>
        <p:nvPicPr>
          <p:cNvPr id="57" name="Google Shape;57;p20"/>
          <p:cNvPicPr preferRelativeResize="0"/>
          <p:nvPr/>
        </p:nvPicPr>
        <p:blipFill rotWithShape="1">
          <a:blip r:embed="rId2">
            <a:alphaModFix/>
          </a:blip>
          <a:srcRect/>
          <a:stretch/>
        </p:blipFill>
        <p:spPr>
          <a:xfrm>
            <a:off x="247652" y="1443826"/>
            <a:ext cx="11696696" cy="5137531"/>
          </a:xfrm>
          <a:prstGeom prst="rect">
            <a:avLst/>
          </a:prstGeom>
          <a:noFill/>
          <a:ln>
            <a:noFill/>
          </a:ln>
        </p:spPr>
      </p:pic>
      <p:sp>
        <p:nvSpPr>
          <p:cNvPr id="58" name="Google Shape;58;p20"/>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0" name="Google Shape;60;p20"/>
          <p:cNvSpPr txBox="1">
            <a:spLocks noGrp="1"/>
          </p:cNvSpPr>
          <p:nvPr>
            <p:ph type="body" idx="2"/>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20" descr="Icon&#10;&#10;Description automatically generated"/>
          <p:cNvPicPr preferRelativeResize="0"/>
          <p:nvPr/>
        </p:nvPicPr>
        <p:blipFill rotWithShape="1">
          <a:blip r:embed="rId3">
            <a:alphaModFix/>
          </a:blip>
          <a:srcRect/>
          <a:stretch/>
        </p:blipFill>
        <p:spPr>
          <a:xfrm>
            <a:off x="10393591" y="401855"/>
            <a:ext cx="1320548" cy="55685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62"/>
        <p:cNvGrpSpPr/>
        <p:nvPr/>
      </p:nvGrpSpPr>
      <p:grpSpPr>
        <a:xfrm>
          <a:off x="0" y="0"/>
          <a:ext cx="0" cy="0"/>
          <a:chOff x="0" y="0"/>
          <a:chExt cx="0" cy="0"/>
        </a:xfrm>
      </p:grpSpPr>
      <p:pic>
        <p:nvPicPr>
          <p:cNvPr id="63" name="Google Shape;63;p21"/>
          <p:cNvPicPr preferRelativeResize="0"/>
          <p:nvPr/>
        </p:nvPicPr>
        <p:blipFill rotWithShape="1">
          <a:blip r:embed="rId2">
            <a:alphaModFix/>
          </a:blip>
          <a:srcRect/>
          <a:stretch/>
        </p:blipFill>
        <p:spPr>
          <a:xfrm>
            <a:off x="247651" y="1443826"/>
            <a:ext cx="11696698" cy="5137531"/>
          </a:xfrm>
          <a:prstGeom prst="rect">
            <a:avLst/>
          </a:prstGeom>
          <a:noFill/>
          <a:ln>
            <a:noFill/>
          </a:ln>
        </p:spPr>
      </p:pic>
      <p:sp>
        <p:nvSpPr>
          <p:cNvPr id="64" name="Google Shape;64;p21"/>
          <p:cNvSpPr txBox="1">
            <a:spLocks noGrp="1"/>
          </p:cNvSpPr>
          <p:nvPr>
            <p:ph type="ctrTitle"/>
          </p:nvPr>
        </p:nvSpPr>
        <p:spPr>
          <a:xfrm>
            <a:off x="651353" y="1886015"/>
            <a:ext cx="7027102" cy="25928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6000"/>
              <a:buFont typeface="Poppins"/>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subTitle" idx="1"/>
          </p:nvPr>
        </p:nvSpPr>
        <p:spPr>
          <a:xfrm>
            <a:off x="651353" y="4735774"/>
            <a:ext cx="7027102" cy="8822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b="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6" name="Google Shape;66;p21"/>
          <p:cNvSpPr txBox="1">
            <a:spLocks noGrp="1"/>
          </p:cNvSpPr>
          <p:nvPr>
            <p:ph type="body" idx="2"/>
          </p:nvPr>
        </p:nvSpPr>
        <p:spPr>
          <a:xfrm>
            <a:off x="650875" y="5875338"/>
            <a:ext cx="7027102" cy="5381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21" descr="Icon&#10;&#10;Description automatically generated"/>
          <p:cNvPicPr preferRelativeResize="0"/>
          <p:nvPr/>
        </p:nvPicPr>
        <p:blipFill rotWithShape="1">
          <a:blip r:embed="rId3">
            <a:alphaModFix/>
          </a:blip>
          <a:srcRect/>
          <a:stretch/>
        </p:blipFill>
        <p:spPr>
          <a:xfrm>
            <a:off x="10393591" y="401855"/>
            <a:ext cx="1320548" cy="55685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325677" y="365126"/>
            <a:ext cx="9958191" cy="69958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Poppins"/>
              <a:buNone/>
              <a:defRPr sz="3200" b="1" i="0" u="none" strike="noStrike" cap="non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325677" y="1825625"/>
            <a:ext cx="11611627"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Poppins"/>
                <a:ea typeface="Poppins"/>
                <a:cs typeface="Poppins"/>
                <a:sym typeface="Poppi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325677" y="6356350"/>
            <a:ext cx="116116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CA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A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
          <p:cNvSpPr txBox="1">
            <a:spLocks noGrp="1"/>
          </p:cNvSpPr>
          <p:nvPr>
            <p:ph type="ctrTitle"/>
          </p:nvPr>
        </p:nvSpPr>
        <p:spPr>
          <a:xfrm>
            <a:off x="651353" y="1886015"/>
            <a:ext cx="7027200" cy="2592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accent1"/>
              </a:buClr>
              <a:buSzPct val="100000"/>
              <a:buFont typeface="Poppins"/>
              <a:buNone/>
            </a:pPr>
            <a:r>
              <a:rPr lang="en-US"/>
              <a:t>    Bullying</a:t>
            </a:r>
            <a:endParaRPr/>
          </a:p>
          <a:p>
            <a:pPr marL="0" lvl="0" indent="0" algn="l" rtl="0">
              <a:lnSpc>
                <a:spcPct val="90000"/>
              </a:lnSpc>
              <a:spcBef>
                <a:spcPts val="0"/>
              </a:spcBef>
              <a:spcAft>
                <a:spcPts val="0"/>
              </a:spcAft>
              <a:buClr>
                <a:schemeClr val="accent1"/>
              </a:buClr>
              <a:buSzPct val="181818"/>
              <a:buFont typeface="Poppins"/>
              <a:buNone/>
            </a:pPr>
            <a:endParaRPr sz="3300"/>
          </a:p>
          <a:p>
            <a:pPr marL="0" lvl="0" indent="0" algn="l" rtl="0">
              <a:lnSpc>
                <a:spcPct val="90000"/>
              </a:lnSpc>
              <a:spcBef>
                <a:spcPts val="0"/>
              </a:spcBef>
              <a:spcAft>
                <a:spcPts val="0"/>
              </a:spcAft>
              <a:buClr>
                <a:schemeClr val="accent1"/>
              </a:buClr>
              <a:buSzPct val="100000"/>
              <a:buFont typeface="Poppins"/>
              <a:buNone/>
            </a:pPr>
            <a:endParaRPr/>
          </a:p>
          <a:p>
            <a:pPr marL="0" lvl="0" indent="0" algn="l" rtl="0">
              <a:lnSpc>
                <a:spcPct val="90000"/>
              </a:lnSpc>
              <a:spcBef>
                <a:spcPts val="0"/>
              </a:spcBef>
              <a:spcAft>
                <a:spcPts val="0"/>
              </a:spcAft>
              <a:buClr>
                <a:schemeClr val="accent1"/>
              </a:buClr>
              <a:buSzPct val="100000"/>
              <a:buFont typeface="Poppins"/>
              <a:buNone/>
            </a:pPr>
            <a:r>
              <a:rPr lang="en-US" sz="6000">
                <a:latin typeface="Poppins"/>
                <a:ea typeface="Poppins"/>
                <a:cs typeface="Poppins"/>
                <a:sym typeface="Poppins"/>
              </a:rPr>
              <a:t> –What’s it All</a:t>
            </a:r>
            <a:endParaRPr/>
          </a:p>
          <a:p>
            <a:pPr marL="0" lvl="0" indent="0" algn="l" rtl="0">
              <a:lnSpc>
                <a:spcPct val="90000"/>
              </a:lnSpc>
              <a:spcBef>
                <a:spcPts val="0"/>
              </a:spcBef>
              <a:spcAft>
                <a:spcPts val="0"/>
              </a:spcAft>
              <a:buClr>
                <a:schemeClr val="accent1"/>
              </a:buClr>
              <a:buSzPct val="100000"/>
              <a:buFont typeface="Poppins"/>
              <a:buNone/>
            </a:pPr>
            <a:r>
              <a:rPr lang="en-US"/>
              <a:t>    </a:t>
            </a:r>
            <a:r>
              <a:rPr lang="en-US" sz="6000">
                <a:latin typeface="Poppins"/>
                <a:ea typeface="Poppins"/>
                <a:cs typeface="Poppins"/>
                <a:sym typeface="Poppins"/>
              </a:rPr>
              <a:t>About?</a:t>
            </a:r>
            <a:br>
              <a:rPr lang="en-US" sz="6000">
                <a:solidFill>
                  <a:schemeClr val="dk1"/>
                </a:solidFill>
                <a:latin typeface="Poppins"/>
                <a:ea typeface="Poppins"/>
                <a:cs typeface="Poppins"/>
                <a:sym typeface="Poppins"/>
              </a:rPr>
            </a:br>
            <a:endParaRPr/>
          </a:p>
        </p:txBody>
      </p:sp>
      <p:sp>
        <p:nvSpPr>
          <p:cNvPr id="277" name="Google Shape;277;p1"/>
          <p:cNvSpPr txBox="1">
            <a:spLocks noGrp="1"/>
          </p:cNvSpPr>
          <p:nvPr>
            <p:ph type="body" idx="2"/>
          </p:nvPr>
        </p:nvSpPr>
        <p:spPr>
          <a:xfrm>
            <a:off x="650875" y="5875338"/>
            <a:ext cx="7027200" cy="5382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33333"/>
              <a:buNone/>
            </a:pPr>
            <a:r>
              <a:rPr lang="en-US"/>
              <a:t>SHIELD Anti-Bullying Programme</a:t>
            </a:r>
            <a:endParaRPr/>
          </a:p>
          <a:p>
            <a:pPr marL="0" lvl="0" indent="0" algn="ctr" rtl="0">
              <a:lnSpc>
                <a:spcPct val="90000"/>
              </a:lnSpc>
              <a:spcBef>
                <a:spcPts val="1000"/>
              </a:spcBef>
              <a:spcAft>
                <a:spcPts val="0"/>
              </a:spcAft>
              <a:buClr>
                <a:schemeClr val="dk1"/>
              </a:buClr>
              <a:buSzPct val="133333"/>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2"/>
          <p:cNvSpPr/>
          <p:nvPr/>
        </p:nvSpPr>
        <p:spPr>
          <a:xfrm>
            <a:off x="1525"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4" name="Google Shape;284;p2"/>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000"/>
              <a:buFont typeface="Arial"/>
              <a:buNone/>
            </a:pPr>
            <a:r>
              <a:rPr lang="en-US" sz="5000">
                <a:latin typeface="Arial"/>
                <a:ea typeface="Arial"/>
                <a:cs typeface="Arial"/>
                <a:sym typeface="Arial"/>
              </a:rPr>
              <a:t>     Definition of Bullying</a:t>
            </a:r>
            <a:endParaRPr/>
          </a:p>
        </p:txBody>
      </p:sp>
      <p:sp>
        <p:nvSpPr>
          <p:cNvPr id="285" name="Google Shape;285;p2"/>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6" name="Google Shape;286;p2"/>
          <p:cNvSpPr txBox="1">
            <a:spLocks noGrp="1"/>
          </p:cNvSpPr>
          <p:nvPr>
            <p:ph type="body" idx="1"/>
          </p:nvPr>
        </p:nvSpPr>
        <p:spPr>
          <a:xfrm>
            <a:off x="572493" y="2071316"/>
            <a:ext cx="6713552" cy="4119172"/>
          </a:xfrm>
          <a:prstGeom prst="rect">
            <a:avLst/>
          </a:prstGeom>
          <a:noFill/>
          <a:ln>
            <a:noFill/>
          </a:ln>
        </p:spPr>
        <p:txBody>
          <a:bodyPr spcFirstLastPara="1" wrap="square" lIns="91425" tIns="45700" rIns="91425" bIns="45700" anchor="t" anchorCtr="0">
            <a:normAutofit lnSpcReduction="10000"/>
          </a:bodyPr>
          <a:lstStyle/>
          <a:p>
            <a:pPr marL="0" lvl="0" indent="139700" algn="l" rtl="0">
              <a:lnSpc>
                <a:spcPct val="90000"/>
              </a:lnSpc>
              <a:spcBef>
                <a:spcPts val="0"/>
              </a:spcBef>
              <a:spcAft>
                <a:spcPts val="0"/>
              </a:spcAft>
              <a:buClr>
                <a:schemeClr val="dk1"/>
              </a:buClr>
              <a:buSzPts val="2200"/>
              <a:buNone/>
            </a:pPr>
            <a:endParaRPr sz="2200">
              <a:latin typeface="Arial"/>
              <a:ea typeface="Arial"/>
              <a:cs typeface="Arial"/>
              <a:sym typeface="Arial"/>
            </a:endParaRPr>
          </a:p>
          <a:p>
            <a:pPr marL="228600" lvl="0" indent="-228600" algn="l" rtl="0">
              <a:lnSpc>
                <a:spcPct val="90000"/>
              </a:lnSpc>
              <a:spcBef>
                <a:spcPts val="1000"/>
              </a:spcBef>
              <a:spcAft>
                <a:spcPts val="0"/>
              </a:spcAft>
              <a:buClr>
                <a:schemeClr val="accent1"/>
              </a:buClr>
              <a:buSzPts val="2200"/>
              <a:buChar char="•"/>
            </a:pPr>
            <a:r>
              <a:rPr lang="en-US" sz="2200" b="1">
                <a:solidFill>
                  <a:schemeClr val="accent1"/>
                </a:solidFill>
                <a:latin typeface="Arial"/>
                <a:ea typeface="Arial"/>
                <a:cs typeface="Arial"/>
                <a:sym typeface="Arial"/>
              </a:rPr>
              <a:t>Bullying </a:t>
            </a:r>
            <a:r>
              <a:rPr lang="en-US" sz="2200">
                <a:latin typeface="Arial"/>
                <a:ea typeface="Arial"/>
                <a:cs typeface="Arial"/>
                <a:sym typeface="Arial"/>
              </a:rPr>
              <a:t>– </a:t>
            </a:r>
            <a:r>
              <a:rPr lang="en-US" sz="1700">
                <a:latin typeface="Arial"/>
                <a:ea typeface="Arial"/>
                <a:cs typeface="Arial"/>
                <a:sym typeface="Arial"/>
              </a:rPr>
              <a:t>According to the Department of education, bullying can be defined as unwelcome, bad behaviour which continues to occur over time and is either verbal, psychological, or physical towards another person or group. </a:t>
            </a:r>
            <a:endParaRPr sz="1700">
              <a:latin typeface="Arial"/>
              <a:ea typeface="Arial"/>
              <a:cs typeface="Arial"/>
              <a:sym typeface="Arial"/>
            </a:endParaRPr>
          </a:p>
          <a:p>
            <a:pPr marL="228600" lvl="0" indent="0" algn="l" rtl="0">
              <a:lnSpc>
                <a:spcPct val="90000"/>
              </a:lnSpc>
              <a:spcBef>
                <a:spcPts val="1000"/>
              </a:spcBef>
              <a:spcAft>
                <a:spcPts val="0"/>
              </a:spcAft>
              <a:buNone/>
            </a:pPr>
            <a:endParaRPr sz="1700">
              <a:latin typeface="Arial"/>
              <a:ea typeface="Arial"/>
              <a:cs typeface="Arial"/>
              <a:sym typeface="Arial"/>
            </a:endParaRPr>
          </a:p>
          <a:p>
            <a:pPr marL="228600" lvl="0" indent="-158750" algn="l" rtl="0">
              <a:lnSpc>
                <a:spcPct val="115000"/>
              </a:lnSpc>
              <a:spcBef>
                <a:spcPts val="0"/>
              </a:spcBef>
              <a:spcAft>
                <a:spcPts val="0"/>
              </a:spcAft>
              <a:buSzPts val="1700"/>
              <a:buChar char="•"/>
            </a:pPr>
            <a:r>
              <a:rPr lang="en-US" sz="1700">
                <a:latin typeface="Arial"/>
                <a:ea typeface="Arial"/>
                <a:cs typeface="Arial"/>
                <a:sym typeface="Arial"/>
              </a:rPr>
              <a:t>Bullying can occur in a variety of settings such as in school and online, particularly if adult supervision is poor.</a:t>
            </a:r>
            <a:endParaRPr sz="1700">
              <a:latin typeface="Arial"/>
              <a:ea typeface="Arial"/>
              <a:cs typeface="Arial"/>
              <a:sym typeface="Arial"/>
            </a:endParaRPr>
          </a:p>
          <a:p>
            <a:pPr marL="228600" lvl="0" indent="0" algn="l" rtl="0">
              <a:lnSpc>
                <a:spcPct val="90000"/>
              </a:lnSpc>
              <a:spcBef>
                <a:spcPts val="1000"/>
              </a:spcBef>
              <a:spcAft>
                <a:spcPts val="0"/>
              </a:spcAft>
              <a:buNone/>
            </a:pPr>
            <a:endParaRPr sz="1700">
              <a:latin typeface="Arial"/>
              <a:ea typeface="Arial"/>
              <a:cs typeface="Arial"/>
              <a:sym typeface="Arial"/>
            </a:endParaRPr>
          </a:p>
          <a:p>
            <a:pPr marL="228600" lvl="0" indent="-196850" algn="l" rtl="0">
              <a:lnSpc>
                <a:spcPct val="90000"/>
              </a:lnSpc>
              <a:spcBef>
                <a:spcPts val="1000"/>
              </a:spcBef>
              <a:spcAft>
                <a:spcPts val="0"/>
              </a:spcAft>
              <a:buSzPts val="1700"/>
              <a:buChar char="•"/>
            </a:pPr>
            <a:r>
              <a:rPr lang="en-US" sz="1700">
                <a:latin typeface="Arial"/>
                <a:ea typeface="Arial"/>
                <a:cs typeface="Arial"/>
                <a:sym typeface="Arial"/>
              </a:rPr>
              <a:t>Citizens information (2023) also suggests that bullying can include posting one singular insulting or harmful public message, image, or comment on a social networking site or some other public setting where it can be seen or repeated by others</a:t>
            </a:r>
            <a:endParaRPr sz="1700">
              <a:latin typeface="Arial"/>
              <a:ea typeface="Arial"/>
              <a:cs typeface="Arial"/>
              <a:sym typeface="Arial"/>
            </a:endParaRPr>
          </a:p>
          <a:p>
            <a:pPr marL="0" lvl="0" indent="0" algn="l" rtl="0">
              <a:lnSpc>
                <a:spcPct val="90000"/>
              </a:lnSpc>
              <a:spcBef>
                <a:spcPts val="1000"/>
              </a:spcBef>
              <a:spcAft>
                <a:spcPts val="0"/>
              </a:spcAft>
              <a:buNone/>
            </a:pPr>
            <a:endParaRPr sz="1700">
              <a:latin typeface="Arial"/>
              <a:ea typeface="Arial"/>
              <a:cs typeface="Arial"/>
              <a:sym typeface="Arial"/>
            </a:endParaRPr>
          </a:p>
        </p:txBody>
      </p:sp>
      <p:pic>
        <p:nvPicPr>
          <p:cNvPr id="287" name="Google Shape;287;p2" descr="1. physical, 2. verbal, 3. cyber, 4. social, 5. prejudicial and 6. sexual bullying" title="table of the types of bullying"/>
          <p:cNvPicPr preferRelativeResize="0"/>
          <p:nvPr/>
        </p:nvPicPr>
        <p:blipFill>
          <a:blip r:embed="rId3">
            <a:alphaModFix/>
          </a:blip>
          <a:stretch>
            <a:fillRect/>
          </a:stretch>
        </p:blipFill>
        <p:spPr>
          <a:xfrm>
            <a:off x="7837725" y="2781375"/>
            <a:ext cx="3983074" cy="3632649"/>
          </a:xfrm>
          <a:prstGeom prst="rect">
            <a:avLst/>
          </a:prstGeom>
          <a:noFill/>
          <a:ln>
            <a:noFill/>
          </a:ln>
        </p:spPr>
      </p:pic>
      <p:sp>
        <p:nvSpPr>
          <p:cNvPr id="288" name="Google Shape;288;p2"/>
          <p:cNvSpPr txBox="1"/>
          <p:nvPr/>
        </p:nvSpPr>
        <p:spPr>
          <a:xfrm>
            <a:off x="7713500" y="2141450"/>
            <a:ext cx="4107300" cy="420300"/>
          </a:xfrm>
          <a:prstGeom prst="rect">
            <a:avLst/>
          </a:prstGeom>
          <a:noFill/>
          <a:ln>
            <a:noFill/>
          </a:ln>
        </p:spPr>
        <p:txBody>
          <a:bodyPr spcFirstLastPara="1" wrap="square" lIns="91425" tIns="91425" rIns="91425" bIns="91425" anchor="t" anchorCtr="0">
            <a:spAutoFit/>
          </a:bodyPr>
          <a:lstStyle/>
          <a:p>
            <a:pPr marL="228600" lvl="0" indent="-196850" algn="l" rtl="0">
              <a:lnSpc>
                <a:spcPct val="90000"/>
              </a:lnSpc>
              <a:spcBef>
                <a:spcPts val="1000"/>
              </a:spcBef>
              <a:spcAft>
                <a:spcPts val="0"/>
              </a:spcAft>
              <a:buClr>
                <a:schemeClr val="dk1"/>
              </a:buClr>
              <a:buSzPts val="1700"/>
              <a:buChar char="•"/>
            </a:pPr>
            <a:r>
              <a:rPr lang="en-US" sz="1700">
                <a:solidFill>
                  <a:schemeClr val="dk1"/>
                </a:solidFill>
              </a:rPr>
              <a:t>There are 6 main types of bullying</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3"/>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4" name="Google Shape;294;p3"/>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457200" lvl="0" indent="-495300" algn="l" rtl="0">
              <a:lnSpc>
                <a:spcPct val="90000"/>
              </a:lnSpc>
              <a:spcBef>
                <a:spcPts val="0"/>
              </a:spcBef>
              <a:spcAft>
                <a:spcPts val="0"/>
              </a:spcAft>
              <a:buSzPts val="4200"/>
              <a:buFont typeface="Arial"/>
              <a:buAutoNum type="arabicPeriod"/>
            </a:pPr>
            <a:r>
              <a:rPr lang="en-US" sz="4200">
                <a:latin typeface="Arial"/>
                <a:ea typeface="Arial"/>
                <a:cs typeface="Arial"/>
                <a:sym typeface="Arial"/>
              </a:rPr>
              <a:t>Physical</a:t>
            </a:r>
            <a:endParaRPr sz="4200">
              <a:latin typeface="Arial"/>
              <a:ea typeface="Arial"/>
              <a:cs typeface="Arial"/>
              <a:sym typeface="Arial"/>
            </a:endParaRPr>
          </a:p>
          <a:p>
            <a:pPr marL="0" lvl="0" indent="0" algn="l" rtl="0">
              <a:lnSpc>
                <a:spcPct val="90000"/>
              </a:lnSpc>
              <a:spcBef>
                <a:spcPts val="0"/>
              </a:spcBef>
              <a:spcAft>
                <a:spcPts val="0"/>
              </a:spcAft>
              <a:buClr>
                <a:schemeClr val="dk1"/>
              </a:buClr>
              <a:buSzPts val="4200"/>
              <a:buFont typeface="Arial"/>
              <a:buNone/>
            </a:pPr>
            <a:r>
              <a:rPr lang="en-US" sz="4200">
                <a:latin typeface="Arial"/>
                <a:ea typeface="Arial"/>
                <a:cs typeface="Arial"/>
                <a:sym typeface="Arial"/>
              </a:rPr>
              <a:t>   Bullying</a:t>
            </a:r>
            <a:endParaRPr sz="4200">
              <a:latin typeface="Arial"/>
              <a:ea typeface="Arial"/>
              <a:cs typeface="Arial"/>
              <a:sym typeface="Arial"/>
            </a:endParaRPr>
          </a:p>
          <a:p>
            <a:pPr marL="0" lvl="0" indent="0" algn="l" rtl="0">
              <a:lnSpc>
                <a:spcPct val="90000"/>
              </a:lnSpc>
              <a:spcBef>
                <a:spcPts val="0"/>
              </a:spcBef>
              <a:spcAft>
                <a:spcPts val="0"/>
              </a:spcAft>
              <a:buClr>
                <a:schemeClr val="dk1"/>
              </a:buClr>
              <a:buSzPts val="4200"/>
              <a:buFont typeface="Arial"/>
              <a:buNone/>
            </a:pPr>
            <a:endParaRPr sz="3200">
              <a:latin typeface="Arial"/>
              <a:ea typeface="Arial"/>
              <a:cs typeface="Arial"/>
              <a:sym typeface="Arial"/>
            </a:endParaRPr>
          </a:p>
        </p:txBody>
      </p:sp>
      <p:sp>
        <p:nvSpPr>
          <p:cNvPr id="295" name="Google Shape;295;p3"/>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6" name="Google Shape;296;p3"/>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1700"/>
              <a:buChar char="•"/>
            </a:pPr>
            <a:r>
              <a:rPr lang="en-US" sz="1700" b="1">
                <a:solidFill>
                  <a:schemeClr val="accent1"/>
                </a:solidFill>
                <a:latin typeface="Arial"/>
                <a:ea typeface="Arial"/>
                <a:cs typeface="Arial"/>
                <a:sym typeface="Arial"/>
              </a:rPr>
              <a:t>Physical Bullying </a:t>
            </a:r>
            <a:r>
              <a:rPr lang="en-US" sz="1700">
                <a:latin typeface="Arial"/>
                <a:ea typeface="Arial"/>
                <a:cs typeface="Arial"/>
                <a:sym typeface="Arial"/>
              </a:rPr>
              <a:t>–</a:t>
            </a:r>
            <a:r>
              <a:rPr lang="en-US" sz="1800">
                <a:latin typeface="Arial"/>
                <a:ea typeface="Arial"/>
                <a:cs typeface="Arial"/>
                <a:sym typeface="Arial"/>
              </a:rPr>
              <a:t> is the easiest form of bullying to identify. It involves using physical force to harm or intimidate another person.</a:t>
            </a:r>
            <a:endParaRPr sz="1800">
              <a:latin typeface="Arial"/>
              <a:ea typeface="Arial"/>
              <a:cs typeface="Arial"/>
              <a:sym typeface="Arial"/>
            </a:endParaRPr>
          </a:p>
          <a:p>
            <a:pPr marL="228600" lvl="0" indent="0" algn="l" rtl="0">
              <a:lnSpc>
                <a:spcPct val="90000"/>
              </a:lnSpc>
              <a:spcBef>
                <a:spcPts val="0"/>
              </a:spcBef>
              <a:spcAft>
                <a:spcPts val="0"/>
              </a:spcAft>
              <a:buNone/>
            </a:pP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a:latin typeface="Arial"/>
                <a:ea typeface="Arial"/>
                <a:cs typeface="Arial"/>
                <a:sym typeface="Arial"/>
              </a:rPr>
              <a:t>This involves slapping, hitting, punching, shoving, kicking or damaging the belongings of another individual. </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a:latin typeface="Arial"/>
                <a:ea typeface="Arial"/>
                <a:cs typeface="Arial"/>
                <a:sym typeface="Arial"/>
              </a:rPr>
              <a:t>Boys are more prone than girls to engage in physical bullying (Lansford et al., 2012).</a:t>
            </a:r>
            <a:endParaRPr sz="1700">
              <a:latin typeface="Arial"/>
              <a:ea typeface="Arial"/>
              <a:cs typeface="Arial"/>
              <a:sym typeface="Arial"/>
            </a:endParaRPr>
          </a:p>
        </p:txBody>
      </p:sp>
      <p:pic>
        <p:nvPicPr>
          <p:cNvPr id="297" name="Google Shape;297;p3" descr="page1image62624848"/>
          <p:cNvPicPr preferRelativeResize="0"/>
          <p:nvPr/>
        </p:nvPicPr>
        <p:blipFill>
          <a:blip r:embed="rId3">
            <a:alphaModFix/>
          </a:blip>
          <a:stretch>
            <a:fillRect/>
          </a:stretch>
        </p:blipFill>
        <p:spPr>
          <a:xfrm>
            <a:off x="7164900" y="2583975"/>
            <a:ext cx="444703" cy="153056"/>
          </a:xfrm>
          <a:prstGeom prst="rect">
            <a:avLst/>
          </a:prstGeom>
          <a:noFill/>
          <a:ln>
            <a:noFill/>
          </a:ln>
        </p:spPr>
      </p:pic>
      <p:pic>
        <p:nvPicPr>
          <p:cNvPr id="298" name="Google Shape;298;p3" descr="page1image62620688"/>
          <p:cNvPicPr preferRelativeResize="0"/>
          <p:nvPr/>
        </p:nvPicPr>
        <p:blipFill>
          <a:blip r:embed="rId4">
            <a:alphaModFix/>
          </a:blip>
          <a:stretch>
            <a:fillRect/>
          </a:stretch>
        </p:blipFill>
        <p:spPr>
          <a:xfrm>
            <a:off x="7469700" y="2888775"/>
            <a:ext cx="318331" cy="362662"/>
          </a:xfrm>
          <a:prstGeom prst="rect">
            <a:avLst/>
          </a:prstGeom>
          <a:noFill/>
          <a:ln>
            <a:noFill/>
          </a:ln>
        </p:spPr>
      </p:pic>
      <p:pic>
        <p:nvPicPr>
          <p:cNvPr id="299" name="Google Shape;299;p3" descr="she is feeling upset due to others pointing at her and being mean" title="photo of young girl"/>
          <p:cNvPicPr preferRelativeResize="0"/>
          <p:nvPr/>
        </p:nvPicPr>
        <p:blipFill>
          <a:blip r:embed="rId5">
            <a:alphaModFix/>
          </a:blip>
          <a:stretch>
            <a:fillRect/>
          </a:stretch>
        </p:blipFill>
        <p:spPr>
          <a:xfrm>
            <a:off x="5331000" y="168850"/>
            <a:ext cx="6858000" cy="6298625"/>
          </a:xfrm>
          <a:prstGeom prst="rect">
            <a:avLst/>
          </a:prstGeom>
          <a:noFill/>
          <a:ln>
            <a:noFill/>
          </a:ln>
        </p:spPr>
      </p:pic>
      <p:sp>
        <p:nvSpPr>
          <p:cNvPr id="300" name="Google Shape;300;p3"/>
          <p:cNvSpPr txBox="1"/>
          <p:nvPr/>
        </p:nvSpPr>
        <p:spPr>
          <a:xfrm>
            <a:off x="6429750" y="6396300"/>
            <a:ext cx="466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chemeClr val="dk1"/>
                </a:solidFill>
                <a:latin typeface="Poppins"/>
                <a:ea typeface="Poppins"/>
                <a:cs typeface="Poppins"/>
                <a:sym typeface="Poppins"/>
              </a:rPr>
              <a:t>Image by &lt;a href="https://www.freepik.com/free-vector/hand-drawn-woman-feeling-shame-illustration_23985803.htm#page=8&amp;query=stop%20bullying&amp;position=10&amp;from_view=keyword&amp;track=ais"&gt;Freepik&lt;/a&gt;</a:t>
            </a:r>
            <a:endParaRPr sz="600">
              <a:solidFill>
                <a:schemeClr val="dk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6" name="Google Shape;306;p4"/>
          <p:cNvSpPr txBox="1">
            <a:spLocks noGrp="1"/>
          </p:cNvSpPr>
          <p:nvPr>
            <p:ph type="title"/>
          </p:nvPr>
        </p:nvSpPr>
        <p:spPr>
          <a:xfrm>
            <a:off x="6628575" y="402400"/>
            <a:ext cx="5040000" cy="147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000"/>
              <a:buFont typeface="Arial"/>
              <a:buNone/>
            </a:pPr>
            <a:r>
              <a:rPr lang="en-US" sz="5000">
                <a:latin typeface="Arial"/>
                <a:ea typeface="Arial"/>
                <a:cs typeface="Arial"/>
                <a:sym typeface="Arial"/>
              </a:rPr>
              <a:t>2. Verbal  Bullying</a:t>
            </a:r>
            <a:endParaRPr sz="5000">
              <a:latin typeface="Arial"/>
              <a:ea typeface="Arial"/>
              <a:cs typeface="Arial"/>
              <a:sym typeface="Arial"/>
            </a:endParaRPr>
          </a:p>
        </p:txBody>
      </p:sp>
      <p:sp>
        <p:nvSpPr>
          <p:cNvPr id="307" name="Google Shape;307;p4"/>
          <p:cNvSpPr/>
          <p:nvPr/>
        </p:nvSpPr>
        <p:spPr>
          <a:xfrm>
            <a:off x="6739128" y="2125943"/>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4"/>
          <p:cNvSpPr txBox="1">
            <a:spLocks noGrp="1"/>
          </p:cNvSpPr>
          <p:nvPr>
            <p:ph type="body" idx="1"/>
          </p:nvPr>
        </p:nvSpPr>
        <p:spPr>
          <a:xfrm>
            <a:off x="6739125" y="2390874"/>
            <a:ext cx="4818900" cy="3759900"/>
          </a:xfrm>
          <a:prstGeom prst="rect">
            <a:avLst/>
          </a:prstGeom>
          <a:noFill/>
          <a:ln>
            <a:noFill/>
          </a:ln>
        </p:spPr>
        <p:txBody>
          <a:bodyPr spcFirstLastPara="1" wrap="square" lIns="91425" tIns="45700" rIns="91425" bIns="45700" anchor="t" anchorCtr="0">
            <a:normAutofit lnSpcReduction="10000"/>
          </a:bodyPr>
          <a:lstStyle/>
          <a:p>
            <a:pPr marL="0" lvl="0" indent="139700" algn="l" rtl="0">
              <a:lnSpc>
                <a:spcPct val="90000"/>
              </a:lnSpc>
              <a:spcBef>
                <a:spcPts val="0"/>
              </a:spcBef>
              <a:spcAft>
                <a:spcPts val="0"/>
              </a:spcAft>
              <a:buClr>
                <a:schemeClr val="dk1"/>
              </a:buClr>
              <a:buSzPts val="2200"/>
              <a:buNone/>
            </a:pPr>
            <a:endParaRPr sz="2200">
              <a:latin typeface="Arial"/>
              <a:ea typeface="Arial"/>
              <a:cs typeface="Arial"/>
              <a:sym typeface="Arial"/>
            </a:endParaRPr>
          </a:p>
          <a:p>
            <a:pPr marL="228600" lvl="0" indent="-228600" algn="l" rtl="0">
              <a:lnSpc>
                <a:spcPct val="90000"/>
              </a:lnSpc>
              <a:spcBef>
                <a:spcPts val="1000"/>
              </a:spcBef>
              <a:spcAft>
                <a:spcPts val="0"/>
              </a:spcAft>
              <a:buClr>
                <a:schemeClr val="accent1"/>
              </a:buClr>
              <a:buSzPts val="2200"/>
              <a:buChar char="•"/>
            </a:pPr>
            <a:r>
              <a:rPr lang="en-US" sz="1700" b="1">
                <a:solidFill>
                  <a:schemeClr val="accent1"/>
                </a:solidFill>
                <a:latin typeface="Arial"/>
                <a:ea typeface="Arial"/>
                <a:cs typeface="Arial"/>
                <a:sym typeface="Arial"/>
              </a:rPr>
              <a:t>Verbal bullying</a:t>
            </a:r>
            <a:r>
              <a:rPr lang="en-US" sz="1700">
                <a:latin typeface="Arial"/>
                <a:ea typeface="Arial"/>
                <a:cs typeface="Arial"/>
                <a:sym typeface="Arial"/>
              </a:rPr>
              <a:t> </a:t>
            </a:r>
            <a:r>
              <a:rPr lang="en-US" sz="1800">
                <a:latin typeface="Arial"/>
                <a:ea typeface="Arial"/>
                <a:cs typeface="Arial"/>
                <a:sym typeface="Arial"/>
              </a:rPr>
              <a:t>r</a:t>
            </a:r>
            <a:r>
              <a:rPr lang="en-US" sz="1700">
                <a:latin typeface="Arial"/>
                <a:ea typeface="Arial"/>
                <a:cs typeface="Arial"/>
                <a:sym typeface="Arial"/>
              </a:rPr>
              <a:t>efers to saying mean words in order to insult or embarrass someone.</a:t>
            </a:r>
            <a:endParaRPr sz="1700">
              <a:latin typeface="Arial"/>
              <a:ea typeface="Arial"/>
              <a:cs typeface="Arial"/>
              <a:sym typeface="Arial"/>
            </a:endParaRPr>
          </a:p>
          <a:p>
            <a:pPr marL="457200" lvl="0" indent="-336550" algn="l" rtl="0">
              <a:lnSpc>
                <a:spcPct val="115000"/>
              </a:lnSpc>
              <a:spcBef>
                <a:spcPts val="0"/>
              </a:spcBef>
              <a:spcAft>
                <a:spcPts val="0"/>
              </a:spcAft>
              <a:buSzPts val="1700"/>
              <a:buFont typeface="Arial"/>
              <a:buChar char="-"/>
            </a:pPr>
            <a:r>
              <a:rPr lang="en-US" sz="1700">
                <a:latin typeface="Arial"/>
                <a:ea typeface="Arial"/>
                <a:cs typeface="Arial"/>
                <a:sym typeface="Arial"/>
              </a:rPr>
              <a:t>This form of bullying includes name-calling, verbal abuse, threats, homophobic remarks and teasing. </a:t>
            </a:r>
            <a:endParaRPr sz="1700">
              <a:latin typeface="Arial"/>
              <a:ea typeface="Arial"/>
              <a:cs typeface="Arial"/>
              <a:sym typeface="Arial"/>
            </a:endParaRPr>
          </a:p>
          <a:p>
            <a:pPr marL="457200" lvl="0" indent="-336550" algn="l" rtl="0">
              <a:lnSpc>
                <a:spcPct val="115000"/>
              </a:lnSpc>
              <a:spcBef>
                <a:spcPts val="0"/>
              </a:spcBef>
              <a:spcAft>
                <a:spcPts val="0"/>
              </a:spcAft>
              <a:buSzPts val="1700"/>
              <a:buFont typeface="Arial"/>
              <a:buChar char="-"/>
            </a:pPr>
            <a:r>
              <a:rPr lang="en-US" sz="1700">
                <a:latin typeface="Arial"/>
                <a:ea typeface="Arial"/>
                <a:cs typeface="Arial"/>
                <a:sym typeface="Arial"/>
              </a:rPr>
              <a:t>It might be challenging to recognise such forms of bullying, especially for teachers as many of these verbal attacks occur in private, when no adults are there.</a:t>
            </a:r>
            <a:endParaRPr sz="1700">
              <a:latin typeface="Arial"/>
              <a:ea typeface="Arial"/>
              <a:cs typeface="Arial"/>
              <a:sym typeface="Arial"/>
            </a:endParaRPr>
          </a:p>
          <a:p>
            <a:pPr marL="457200" lvl="0" indent="-336550" algn="l" rtl="0">
              <a:lnSpc>
                <a:spcPct val="90000"/>
              </a:lnSpc>
              <a:spcBef>
                <a:spcPts val="0"/>
              </a:spcBef>
              <a:spcAft>
                <a:spcPts val="0"/>
              </a:spcAft>
              <a:buSzPts val="1700"/>
              <a:buFont typeface="Arial"/>
              <a:buChar char="-"/>
            </a:pPr>
            <a:r>
              <a:rPr lang="en-US" sz="1700">
                <a:latin typeface="Arial"/>
                <a:ea typeface="Arial"/>
                <a:cs typeface="Arial"/>
                <a:sym typeface="Arial"/>
              </a:rPr>
              <a:t>This form of bullying can leave the victim with deep emotional traumas and can also occur along with physical bullying</a:t>
            </a:r>
            <a:endParaRPr sz="1700">
              <a:latin typeface="Arial"/>
              <a:ea typeface="Arial"/>
              <a:cs typeface="Arial"/>
              <a:sym typeface="Arial"/>
            </a:endParaRPr>
          </a:p>
        </p:txBody>
      </p:sp>
      <p:sp>
        <p:nvSpPr>
          <p:cNvPr id="309" name="Google Shape;309;p4"/>
          <p:cNvSpPr txBox="1"/>
          <p:nvPr/>
        </p:nvSpPr>
        <p:spPr>
          <a:xfrm>
            <a:off x="10486475" y="5420550"/>
            <a:ext cx="173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ppins"/>
              <a:ea typeface="Poppins"/>
              <a:cs typeface="Poppins"/>
              <a:sym typeface="Poppins"/>
            </a:endParaRPr>
          </a:p>
        </p:txBody>
      </p:sp>
      <p:sp>
        <p:nvSpPr>
          <p:cNvPr id="310" name="Google Shape;310;p4"/>
          <p:cNvSpPr txBox="1"/>
          <p:nvPr/>
        </p:nvSpPr>
        <p:spPr>
          <a:xfrm>
            <a:off x="785725" y="6330450"/>
            <a:ext cx="4613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chemeClr val="dk1"/>
                </a:solidFill>
                <a:latin typeface="Poppins"/>
                <a:ea typeface="Poppins"/>
                <a:cs typeface="Poppins"/>
                <a:sym typeface="Poppins"/>
              </a:rPr>
              <a:t>Image by &lt;a href="https://www.freepik.com/free-vector/stop-bullying-concept_8850051.htm#page=2&amp;query=stop%20bullying&amp;position=3&amp;from_view=search&amp;track=ais"&gt;Freepik&lt;/a&gt;</a:t>
            </a:r>
            <a:endParaRPr sz="600">
              <a:solidFill>
                <a:schemeClr val="dk1"/>
              </a:solidFill>
              <a:latin typeface="Poppins"/>
              <a:ea typeface="Poppins"/>
              <a:cs typeface="Poppins"/>
              <a:sym typeface="Poppins"/>
            </a:endParaRPr>
          </a:p>
        </p:txBody>
      </p:sp>
      <p:pic>
        <p:nvPicPr>
          <p:cNvPr id="311" name="Google Shape;311;p4" descr="Boy is being corners and harsh words are said. He is being verbal bullied. It must stop" title="stop bullying"/>
          <p:cNvPicPr preferRelativeResize="0"/>
          <p:nvPr/>
        </p:nvPicPr>
        <p:blipFill>
          <a:blip r:embed="rId3">
            <a:alphaModFix/>
          </a:blip>
          <a:stretch>
            <a:fillRect/>
          </a:stretch>
        </p:blipFill>
        <p:spPr>
          <a:xfrm>
            <a:off x="150025" y="996275"/>
            <a:ext cx="6081075" cy="501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7" name="Google Shape;317;p5"/>
          <p:cNvSpPr txBox="1">
            <a:spLocks noGrp="1"/>
          </p:cNvSpPr>
          <p:nvPr>
            <p:ph type="title"/>
          </p:nvPr>
        </p:nvSpPr>
        <p:spPr>
          <a:xfrm>
            <a:off x="572500" y="238548"/>
            <a:ext cx="11018400" cy="10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3. Cyber-bullying</a:t>
            </a:r>
            <a:endParaRPr/>
          </a:p>
        </p:txBody>
      </p:sp>
      <p:sp>
        <p:nvSpPr>
          <p:cNvPr id="318" name="Google Shape;318;p5"/>
          <p:cNvSpPr/>
          <p:nvPr/>
        </p:nvSpPr>
        <p:spPr>
          <a:xfrm>
            <a:off x="595293" y="1511019"/>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9" name="Google Shape;319;p5"/>
          <p:cNvSpPr txBox="1">
            <a:spLocks noGrp="1"/>
          </p:cNvSpPr>
          <p:nvPr>
            <p:ph type="body" idx="1"/>
          </p:nvPr>
        </p:nvSpPr>
        <p:spPr>
          <a:xfrm>
            <a:off x="572500" y="1656650"/>
            <a:ext cx="7955100" cy="4775100"/>
          </a:xfrm>
          <a:prstGeom prst="rect">
            <a:avLst/>
          </a:prstGeom>
          <a:noFill/>
          <a:ln>
            <a:noFill/>
          </a:ln>
        </p:spPr>
        <p:txBody>
          <a:bodyPr spcFirstLastPara="1" wrap="square" lIns="91425" tIns="45700" rIns="91425" bIns="45700" anchor="t" anchorCtr="0">
            <a:normAutofit fontScale="55000" lnSpcReduction="20000"/>
          </a:bodyPr>
          <a:lstStyle/>
          <a:p>
            <a:pPr marL="0" lvl="0" indent="127000" algn="l" rtl="0">
              <a:lnSpc>
                <a:spcPct val="90000"/>
              </a:lnSpc>
              <a:spcBef>
                <a:spcPts val="0"/>
              </a:spcBef>
              <a:spcAft>
                <a:spcPts val="0"/>
              </a:spcAft>
              <a:buClr>
                <a:schemeClr val="dk1"/>
              </a:buClr>
              <a:buSzPct val="100000"/>
              <a:buNone/>
            </a:pPr>
            <a:endParaRPr sz="2000">
              <a:latin typeface="Arial"/>
              <a:ea typeface="Arial"/>
              <a:cs typeface="Arial"/>
              <a:sym typeface="Arial"/>
            </a:endParaRPr>
          </a:p>
          <a:p>
            <a:pPr marL="228600" lvl="0" indent="-184785" algn="l" rtl="0">
              <a:lnSpc>
                <a:spcPct val="90000"/>
              </a:lnSpc>
              <a:spcBef>
                <a:spcPts val="1000"/>
              </a:spcBef>
              <a:spcAft>
                <a:spcPts val="0"/>
              </a:spcAft>
              <a:buClr>
                <a:schemeClr val="accent1"/>
              </a:buClr>
              <a:buSzPct val="100000"/>
              <a:buChar char="•"/>
            </a:pPr>
            <a:r>
              <a:rPr lang="en-US" sz="2381" b="1">
                <a:solidFill>
                  <a:schemeClr val="accent1"/>
                </a:solidFill>
                <a:latin typeface="Arial"/>
                <a:ea typeface="Arial"/>
                <a:cs typeface="Arial"/>
                <a:sym typeface="Arial"/>
              </a:rPr>
              <a:t>Cyber-bullying</a:t>
            </a:r>
            <a:endParaRPr sz="2381" b="1">
              <a:solidFill>
                <a:schemeClr val="accent1"/>
              </a:solidFill>
              <a:latin typeface="Arial"/>
              <a:ea typeface="Arial"/>
              <a:cs typeface="Arial"/>
              <a:sym typeface="Arial"/>
            </a:endParaRPr>
          </a:p>
          <a:p>
            <a:pPr marL="457200" lvl="0" indent="-311785" algn="l" rtl="0">
              <a:lnSpc>
                <a:spcPct val="115000"/>
              </a:lnSpc>
              <a:spcBef>
                <a:spcPts val="0"/>
              </a:spcBef>
              <a:spcAft>
                <a:spcPts val="0"/>
              </a:spcAft>
              <a:buSzPct val="100000"/>
              <a:buFont typeface="Arial"/>
              <a:buChar char="-"/>
            </a:pPr>
            <a:r>
              <a:rPr lang="en-US" sz="2381">
                <a:latin typeface="Arial"/>
                <a:ea typeface="Arial"/>
                <a:cs typeface="Arial"/>
                <a:sym typeface="Arial"/>
              </a:rPr>
              <a:t>Hostile behaviours committed deliberately and repeatedly online against an individual who is unable to protect themselves is known as cyberbullying. </a:t>
            </a:r>
            <a:endParaRPr sz="2381">
              <a:latin typeface="Arial"/>
              <a:ea typeface="Arial"/>
              <a:cs typeface="Arial"/>
              <a:sym typeface="Arial"/>
            </a:endParaRPr>
          </a:p>
          <a:p>
            <a:pPr marL="457200" lvl="0" indent="-311785" algn="l" rtl="0">
              <a:lnSpc>
                <a:spcPct val="115000"/>
              </a:lnSpc>
              <a:spcBef>
                <a:spcPts val="0"/>
              </a:spcBef>
              <a:spcAft>
                <a:spcPts val="0"/>
              </a:spcAft>
              <a:buSzPct val="100000"/>
              <a:buFont typeface="Arial"/>
              <a:buChar char="-"/>
            </a:pPr>
            <a:r>
              <a:rPr lang="en-US" sz="2381">
                <a:latin typeface="Arial"/>
                <a:ea typeface="Arial"/>
                <a:cs typeface="Arial"/>
                <a:sym typeface="Arial"/>
              </a:rPr>
              <a:t>Cyberbullying may take the following forms: sending hurtful messages, posting humiliating images or videos, impersonation, and exclusion from group conversations. Cyberbullying shares many similarities with conventional bullying in that it frequently involves the same offenders and increases the victims exposure to bullying. </a:t>
            </a:r>
            <a:endParaRPr sz="2381">
              <a:latin typeface="Arial"/>
              <a:ea typeface="Arial"/>
              <a:cs typeface="Arial"/>
              <a:sym typeface="Arial"/>
            </a:endParaRPr>
          </a:p>
          <a:p>
            <a:pPr marL="457200" lvl="0" indent="-311785" algn="l" rtl="0">
              <a:lnSpc>
                <a:spcPct val="115000"/>
              </a:lnSpc>
              <a:spcBef>
                <a:spcPts val="0"/>
              </a:spcBef>
              <a:spcAft>
                <a:spcPts val="0"/>
              </a:spcAft>
              <a:buSzPct val="100000"/>
              <a:buFont typeface="Arial"/>
              <a:buChar char="-"/>
            </a:pPr>
            <a:r>
              <a:rPr lang="en-US" sz="2381">
                <a:latin typeface="Arial"/>
                <a:ea typeface="Arial"/>
                <a:cs typeface="Arial"/>
                <a:sym typeface="Arial"/>
              </a:rPr>
              <a:t>Repetition is not one of the most important criteria in cyberbullying because certain unrepeated acts, like uploading a humiliating or insulting photo online, can hurt the victim by repeatedly exposing them to others (Keating et al., 2020).</a:t>
            </a:r>
            <a:endParaRPr sz="2381">
              <a:latin typeface="Arial"/>
              <a:ea typeface="Arial"/>
              <a:cs typeface="Arial"/>
              <a:sym typeface="Arial"/>
            </a:endParaRPr>
          </a:p>
          <a:p>
            <a:pPr marL="457200" lvl="0" indent="0" algn="l" rtl="0">
              <a:lnSpc>
                <a:spcPct val="115000"/>
              </a:lnSpc>
              <a:spcBef>
                <a:spcPts val="0"/>
              </a:spcBef>
              <a:spcAft>
                <a:spcPts val="0"/>
              </a:spcAft>
              <a:buNone/>
            </a:pPr>
            <a:endParaRPr sz="2381">
              <a:latin typeface="Arial"/>
              <a:ea typeface="Arial"/>
              <a:cs typeface="Arial"/>
              <a:sym typeface="Arial"/>
            </a:endParaRPr>
          </a:p>
          <a:p>
            <a:pPr marL="228600" lvl="0" indent="-133985" algn="l" rtl="0">
              <a:lnSpc>
                <a:spcPct val="115000"/>
              </a:lnSpc>
              <a:spcBef>
                <a:spcPts val="0"/>
              </a:spcBef>
              <a:spcAft>
                <a:spcPts val="0"/>
              </a:spcAft>
              <a:buSzPct val="100000"/>
              <a:buChar char="•"/>
            </a:pPr>
            <a:r>
              <a:rPr lang="en-US" sz="2381">
                <a:latin typeface="Arial"/>
                <a:ea typeface="Arial"/>
                <a:cs typeface="Arial"/>
                <a:sym typeface="Arial"/>
              </a:rPr>
              <a:t>The </a:t>
            </a:r>
            <a:r>
              <a:rPr lang="en-US" sz="2381" b="1">
                <a:solidFill>
                  <a:schemeClr val="accent1"/>
                </a:solidFill>
                <a:latin typeface="Arial"/>
                <a:ea typeface="Arial"/>
                <a:cs typeface="Arial"/>
                <a:sym typeface="Arial"/>
              </a:rPr>
              <a:t>negative effects</a:t>
            </a:r>
            <a:r>
              <a:rPr lang="en-US" sz="2381">
                <a:solidFill>
                  <a:schemeClr val="accent1"/>
                </a:solidFill>
                <a:latin typeface="Arial"/>
                <a:ea typeface="Arial"/>
                <a:cs typeface="Arial"/>
                <a:sym typeface="Arial"/>
              </a:rPr>
              <a:t> </a:t>
            </a:r>
            <a:r>
              <a:rPr lang="en-US" sz="2381">
                <a:latin typeface="Arial"/>
                <a:ea typeface="Arial"/>
                <a:cs typeface="Arial"/>
                <a:sym typeface="Arial"/>
              </a:rPr>
              <a:t>of cyberbullying can be disturbing and damaging for children and young people which is concerning as according to current studies show that among a sample of young Irish teenagers, 12.4% of post-primary students were bullied online (Foody et al., 2019)</a:t>
            </a:r>
            <a:endParaRPr sz="2381">
              <a:latin typeface="Arial"/>
              <a:ea typeface="Arial"/>
              <a:cs typeface="Arial"/>
              <a:sym typeface="Arial"/>
            </a:endParaRPr>
          </a:p>
          <a:p>
            <a:pPr marL="457200" lvl="0" indent="-311785" algn="l" rtl="0">
              <a:lnSpc>
                <a:spcPct val="115000"/>
              </a:lnSpc>
              <a:spcBef>
                <a:spcPts val="0"/>
              </a:spcBef>
              <a:spcAft>
                <a:spcPts val="0"/>
              </a:spcAft>
              <a:buSzPct val="100000"/>
              <a:buFont typeface="Arial"/>
              <a:buChar char="-"/>
            </a:pPr>
            <a:r>
              <a:rPr lang="en-US" sz="2381">
                <a:latin typeface="Arial"/>
                <a:ea typeface="Arial"/>
                <a:cs typeface="Arial"/>
                <a:sym typeface="Arial"/>
              </a:rPr>
              <a:t>Research shows that adolescents frequently defend cyber-bullying behaviours like name-calling as light hearted jokes. It is believed that these young people find it difficult to distinguish between humour and cyberbullying in a digital setting, which might cause them to underestimate the seriousness of their behaviour (Baas et al., 2013).</a:t>
            </a:r>
            <a:endParaRPr sz="2381">
              <a:latin typeface="Arial"/>
              <a:ea typeface="Arial"/>
              <a:cs typeface="Arial"/>
              <a:sym typeface="Arial"/>
            </a:endParaRPr>
          </a:p>
          <a:p>
            <a:pPr marL="457200" lvl="0" indent="-311785" algn="l" rtl="0">
              <a:lnSpc>
                <a:spcPct val="115000"/>
              </a:lnSpc>
              <a:spcBef>
                <a:spcPts val="0"/>
              </a:spcBef>
              <a:spcAft>
                <a:spcPts val="0"/>
              </a:spcAft>
              <a:buSzPct val="100000"/>
              <a:buFont typeface="Arial"/>
              <a:buChar char="-"/>
            </a:pPr>
            <a:r>
              <a:rPr lang="en-US" sz="2381">
                <a:latin typeface="Arial"/>
                <a:ea typeface="Arial"/>
                <a:cs typeface="Arial"/>
                <a:sym typeface="Arial"/>
              </a:rPr>
              <a:t>The anonymity and distance provided by the online environment can create a sense of detachment from the consequences of one's actions, leading to a lack of empathy and an underestimation of the harm caused to the victims. It is crucial to promote empathy and responsible online behaviour among young people.</a:t>
            </a:r>
            <a:endParaRPr sz="2381"/>
          </a:p>
        </p:txBody>
      </p:sp>
      <p:sp>
        <p:nvSpPr>
          <p:cNvPr id="320" name="Google Shape;320;p5"/>
          <p:cNvSpPr txBox="1"/>
          <p:nvPr/>
        </p:nvSpPr>
        <p:spPr>
          <a:xfrm>
            <a:off x="9038425" y="5671450"/>
            <a:ext cx="304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chemeClr val="dk1"/>
                </a:solidFill>
                <a:latin typeface="Poppins"/>
                <a:ea typeface="Poppins"/>
                <a:cs typeface="Poppins"/>
                <a:sym typeface="Poppins"/>
              </a:rPr>
              <a:t>&lt;a href="https://www.freepik.com/free-vector/cyber-bullying-concept_8967117.htm#query=cyber%20bullying&amp;position=4&amp;from_view=search&amp;track=ais"&gt;Image by pikisuperstar&lt;/a&gt; on Freepik</a:t>
            </a:r>
            <a:endParaRPr sz="600">
              <a:solidFill>
                <a:schemeClr val="dk1"/>
              </a:solidFill>
              <a:latin typeface="Poppins"/>
              <a:ea typeface="Poppins"/>
              <a:cs typeface="Poppins"/>
              <a:sym typeface="Poppins"/>
            </a:endParaRPr>
          </a:p>
        </p:txBody>
      </p:sp>
      <p:pic>
        <p:nvPicPr>
          <p:cNvPr id="321" name="Google Shape;321;p5" descr="he is feeling upset by disliked and insults from people online" title="boy being cyber-bullied"/>
          <p:cNvPicPr preferRelativeResize="0"/>
          <p:nvPr/>
        </p:nvPicPr>
        <p:blipFill>
          <a:blip r:embed="rId3">
            <a:alphaModFix/>
          </a:blip>
          <a:stretch>
            <a:fillRect/>
          </a:stretch>
        </p:blipFill>
        <p:spPr>
          <a:xfrm>
            <a:off x="8830025" y="2521562"/>
            <a:ext cx="3045300" cy="304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7" name="Google Shape;327;p6"/>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4. Social Bullying </a:t>
            </a:r>
            <a:endParaRPr/>
          </a:p>
        </p:txBody>
      </p:sp>
      <p:sp>
        <p:nvSpPr>
          <p:cNvPr id="328" name="Google Shape;328;p6"/>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9" name="Google Shape;329;p6"/>
          <p:cNvSpPr txBox="1">
            <a:spLocks noGrp="1"/>
          </p:cNvSpPr>
          <p:nvPr>
            <p:ph type="body" idx="1"/>
          </p:nvPr>
        </p:nvSpPr>
        <p:spPr>
          <a:xfrm>
            <a:off x="572493" y="2071316"/>
            <a:ext cx="6713552" cy="4119172"/>
          </a:xfrm>
          <a:prstGeom prst="rect">
            <a:avLst/>
          </a:prstGeom>
          <a:noFill/>
          <a:ln>
            <a:noFill/>
          </a:ln>
        </p:spPr>
        <p:txBody>
          <a:bodyPr spcFirstLastPara="1" wrap="square" lIns="91425" tIns="45700" rIns="91425" bIns="45700" anchor="t" anchorCtr="0">
            <a:normAutofit/>
          </a:bodyPr>
          <a:lstStyle/>
          <a:p>
            <a:pPr marL="0" lvl="0" indent="127000" algn="l" rtl="0">
              <a:lnSpc>
                <a:spcPct val="90000"/>
              </a:lnSpc>
              <a:spcBef>
                <a:spcPts val="0"/>
              </a:spcBef>
              <a:spcAft>
                <a:spcPts val="0"/>
              </a:spcAft>
              <a:buClr>
                <a:schemeClr val="dk1"/>
              </a:buClr>
              <a:buSzPts val="2000"/>
              <a:buNone/>
            </a:pPr>
            <a:endParaRPr sz="2000">
              <a:latin typeface="Arial"/>
              <a:ea typeface="Arial"/>
              <a:cs typeface="Arial"/>
              <a:sym typeface="Arial"/>
            </a:endParaRPr>
          </a:p>
          <a:p>
            <a:pPr marL="228600" lvl="0" indent="-215900" algn="l" rtl="0">
              <a:lnSpc>
                <a:spcPct val="90000"/>
              </a:lnSpc>
              <a:spcBef>
                <a:spcPts val="1000"/>
              </a:spcBef>
              <a:spcAft>
                <a:spcPts val="0"/>
              </a:spcAft>
              <a:buClr>
                <a:schemeClr val="accent1"/>
              </a:buClr>
              <a:buSzPts val="1800"/>
              <a:buChar char="•"/>
            </a:pPr>
            <a:r>
              <a:rPr lang="en-US" sz="1800" b="1">
                <a:solidFill>
                  <a:schemeClr val="accent1"/>
                </a:solidFill>
                <a:latin typeface="Arial"/>
                <a:ea typeface="Arial"/>
                <a:cs typeface="Arial"/>
                <a:sym typeface="Arial"/>
              </a:rPr>
              <a:t>Social bullying also known as relational aggression - </a:t>
            </a:r>
            <a:r>
              <a:rPr lang="en-US" sz="1800">
                <a:latin typeface="Arial"/>
                <a:ea typeface="Arial"/>
                <a:cs typeface="Arial"/>
                <a:sym typeface="Arial"/>
              </a:rPr>
              <a:t>involves harming an individual’s relationships. </a:t>
            </a:r>
            <a:endParaRPr sz="1800">
              <a:latin typeface="Arial"/>
              <a:ea typeface="Arial"/>
              <a:cs typeface="Arial"/>
              <a:sym typeface="Arial"/>
            </a:endParaRPr>
          </a:p>
          <a:p>
            <a:pPr marL="228600" lvl="0" indent="0" algn="l" rtl="0">
              <a:lnSpc>
                <a:spcPct val="90000"/>
              </a:lnSpc>
              <a:spcBef>
                <a:spcPts val="1000"/>
              </a:spcBef>
              <a:spcAft>
                <a:spcPts val="0"/>
              </a:spcAft>
              <a:buNone/>
            </a:pPr>
            <a:endParaRPr sz="200">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1800">
                <a:latin typeface="Arial"/>
                <a:ea typeface="Arial"/>
                <a:cs typeface="Arial"/>
                <a:sym typeface="Arial"/>
              </a:rPr>
              <a:t>This can be done by exclusion, spreading false rumours or embarrassing secrets without the victim knowing. </a:t>
            </a:r>
            <a:endParaRPr sz="1800">
              <a:latin typeface="Arial"/>
              <a:ea typeface="Arial"/>
              <a:cs typeface="Arial"/>
              <a:sym typeface="Arial"/>
            </a:endParaRPr>
          </a:p>
          <a:p>
            <a:pPr marL="457200" lvl="0" indent="0" algn="l" rtl="0">
              <a:lnSpc>
                <a:spcPct val="90000"/>
              </a:lnSpc>
              <a:spcBef>
                <a:spcPts val="1000"/>
              </a:spcBef>
              <a:spcAft>
                <a:spcPts val="0"/>
              </a:spcAft>
              <a:buNone/>
            </a:pPr>
            <a:endParaRPr sz="100">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1800">
                <a:latin typeface="Arial"/>
                <a:ea typeface="Arial"/>
                <a:cs typeface="Arial"/>
                <a:sym typeface="Arial"/>
              </a:rPr>
              <a:t>This can lead to the victim being isolated and is damaging to their confidence and mental health.</a:t>
            </a:r>
            <a:endParaRPr sz="1800">
              <a:latin typeface="Arial"/>
              <a:ea typeface="Arial"/>
              <a:cs typeface="Arial"/>
              <a:sym typeface="Arial"/>
            </a:endParaRPr>
          </a:p>
          <a:p>
            <a:pPr marL="457200" lvl="0" indent="0" algn="l" rtl="0">
              <a:lnSpc>
                <a:spcPct val="90000"/>
              </a:lnSpc>
              <a:spcBef>
                <a:spcPts val="1000"/>
              </a:spcBef>
              <a:spcAft>
                <a:spcPts val="0"/>
              </a:spcAft>
              <a:buNone/>
            </a:pPr>
            <a:endParaRPr sz="100">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1800">
                <a:latin typeface="Arial"/>
                <a:ea typeface="Arial"/>
                <a:cs typeface="Arial"/>
                <a:sym typeface="Arial"/>
              </a:rPr>
              <a:t>Social bullying more difficulty to identify than other forms of bullying and is more common among young girls. </a:t>
            </a:r>
            <a:endParaRPr sz="2000">
              <a:latin typeface="Arial"/>
              <a:ea typeface="Arial"/>
              <a:cs typeface="Arial"/>
              <a:sym typeface="Arial"/>
            </a:endParaRPr>
          </a:p>
        </p:txBody>
      </p:sp>
      <p:sp>
        <p:nvSpPr>
          <p:cNvPr id="330" name="Google Shape;330;p6"/>
          <p:cNvSpPr txBox="1"/>
          <p:nvPr/>
        </p:nvSpPr>
        <p:spPr>
          <a:xfrm>
            <a:off x="7404888" y="6322025"/>
            <a:ext cx="4482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chemeClr val="dk1"/>
                </a:solidFill>
                <a:latin typeface="Poppins"/>
                <a:ea typeface="Poppins"/>
                <a:cs typeface="Poppins"/>
                <a:sym typeface="Poppins"/>
              </a:rPr>
              <a:t>Image by &lt;a href="https://www.freepik.com/free-vector/stop-bullying-illustration-design_9099552.htm#page=2&amp;query=social%20bullying&amp;position=7&amp;from_view=search&amp;track=ais"&gt;Freepik&lt;/a&gt;</a:t>
            </a:r>
            <a:endParaRPr sz="600">
              <a:solidFill>
                <a:schemeClr val="dk1"/>
              </a:solidFill>
              <a:latin typeface="Poppins"/>
              <a:ea typeface="Poppins"/>
              <a:cs typeface="Poppins"/>
              <a:sym typeface="Poppins"/>
            </a:endParaRPr>
          </a:p>
        </p:txBody>
      </p:sp>
      <p:pic>
        <p:nvPicPr>
          <p:cNvPr id="331" name="Google Shape;331;p6" descr="a girl is hugging her friend who has been upset from being bullied" title="stop bullying poster"/>
          <p:cNvPicPr preferRelativeResize="0"/>
          <p:nvPr/>
        </p:nvPicPr>
        <p:blipFill>
          <a:blip r:embed="rId3">
            <a:alphaModFix/>
          </a:blip>
          <a:stretch>
            <a:fillRect/>
          </a:stretch>
        </p:blipFill>
        <p:spPr>
          <a:xfrm>
            <a:off x="7286050" y="1818613"/>
            <a:ext cx="4357750" cy="435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7" name="Google Shape;337;p7"/>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5. Prejudiced Bullying</a:t>
            </a:r>
            <a:endParaRPr/>
          </a:p>
        </p:txBody>
      </p:sp>
      <p:sp>
        <p:nvSpPr>
          <p:cNvPr id="338" name="Google Shape;338;p7"/>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9" name="Google Shape;339;p7"/>
          <p:cNvSpPr txBox="1">
            <a:spLocks noGrp="1"/>
          </p:cNvSpPr>
          <p:nvPr>
            <p:ph type="body" idx="1"/>
          </p:nvPr>
        </p:nvSpPr>
        <p:spPr>
          <a:xfrm>
            <a:off x="572493" y="2071316"/>
            <a:ext cx="6713700" cy="4119300"/>
          </a:xfrm>
          <a:prstGeom prst="rect">
            <a:avLst/>
          </a:prstGeom>
          <a:noFill/>
          <a:ln>
            <a:noFill/>
          </a:ln>
        </p:spPr>
        <p:txBody>
          <a:bodyPr spcFirstLastPara="1" wrap="square" lIns="91425" tIns="45700" rIns="91425" bIns="45700" anchor="t" anchorCtr="0">
            <a:normAutofit fontScale="85000" lnSpcReduction="10000"/>
          </a:bodyPr>
          <a:lstStyle/>
          <a:p>
            <a:pPr marL="228600" lvl="0" indent="0" algn="l" rtl="0">
              <a:lnSpc>
                <a:spcPct val="90000"/>
              </a:lnSpc>
              <a:spcBef>
                <a:spcPts val="0"/>
              </a:spcBef>
              <a:spcAft>
                <a:spcPts val="0"/>
              </a:spcAft>
              <a:buNone/>
            </a:pPr>
            <a:endParaRPr sz="2000" b="1">
              <a:solidFill>
                <a:schemeClr val="accent1"/>
              </a:solidFill>
              <a:latin typeface="Arial"/>
              <a:ea typeface="Arial"/>
              <a:cs typeface="Arial"/>
              <a:sym typeface="Arial"/>
            </a:endParaRPr>
          </a:p>
          <a:p>
            <a:pPr marL="228600" lvl="0" indent="-196850" algn="l" rtl="0">
              <a:lnSpc>
                <a:spcPct val="90000"/>
              </a:lnSpc>
              <a:spcBef>
                <a:spcPts val="0"/>
              </a:spcBef>
              <a:spcAft>
                <a:spcPts val="0"/>
              </a:spcAft>
              <a:buClr>
                <a:schemeClr val="accent1"/>
              </a:buClr>
              <a:buSzPct val="100000"/>
              <a:buChar char="•"/>
            </a:pPr>
            <a:r>
              <a:rPr lang="en-US" sz="2000" b="1">
                <a:solidFill>
                  <a:schemeClr val="accent1"/>
                </a:solidFill>
                <a:latin typeface="Arial"/>
                <a:ea typeface="Arial"/>
                <a:cs typeface="Arial"/>
                <a:sym typeface="Arial"/>
              </a:rPr>
              <a:t>Prejudiced bullying</a:t>
            </a:r>
            <a:r>
              <a:rPr lang="en-US" sz="2000" b="1">
                <a:latin typeface="Arial"/>
                <a:ea typeface="Arial"/>
                <a:cs typeface="Arial"/>
                <a:sym typeface="Arial"/>
              </a:rPr>
              <a:t> </a:t>
            </a:r>
            <a:r>
              <a:rPr lang="en-US" sz="2000">
                <a:latin typeface="Arial"/>
                <a:ea typeface="Arial"/>
                <a:cs typeface="Arial"/>
                <a:sym typeface="Arial"/>
              </a:rPr>
              <a:t>– occurs when someone is the target of bullying based on their race, religion, or sexual orientation. </a:t>
            </a:r>
            <a:endParaRPr sz="2000">
              <a:latin typeface="Arial"/>
              <a:ea typeface="Arial"/>
              <a:cs typeface="Arial"/>
              <a:sym typeface="Arial"/>
            </a:endParaRPr>
          </a:p>
          <a:p>
            <a:pPr marL="228600" lvl="0" indent="0" algn="l" rtl="0">
              <a:lnSpc>
                <a:spcPct val="90000"/>
              </a:lnSpc>
              <a:spcBef>
                <a:spcPts val="0"/>
              </a:spcBef>
              <a:spcAft>
                <a:spcPts val="0"/>
              </a:spcAft>
              <a:buNone/>
            </a:pPr>
            <a:endParaRPr sz="2300">
              <a:latin typeface="Arial"/>
              <a:ea typeface="Arial"/>
              <a:cs typeface="Arial"/>
              <a:sym typeface="Arial"/>
            </a:endParaRPr>
          </a:p>
          <a:p>
            <a:pPr marL="457200" lvl="0" indent="-336550" algn="l" rtl="0">
              <a:lnSpc>
                <a:spcPct val="115000"/>
              </a:lnSpc>
              <a:spcBef>
                <a:spcPts val="0"/>
              </a:spcBef>
              <a:spcAft>
                <a:spcPts val="0"/>
              </a:spcAft>
              <a:buSzPct val="100000"/>
              <a:buChar char="-"/>
            </a:pPr>
            <a:r>
              <a:rPr lang="en-US" sz="2000">
                <a:latin typeface="Arial"/>
                <a:ea typeface="Arial"/>
                <a:cs typeface="Arial"/>
                <a:sym typeface="Arial"/>
              </a:rPr>
              <a:t>Prejudiced bullying can be physical, verbal, and cyberbullying, and is based on the bully's preconceptions and prejudices. </a:t>
            </a:r>
            <a:endParaRPr sz="2000">
              <a:latin typeface="Arial"/>
              <a:ea typeface="Arial"/>
              <a:cs typeface="Arial"/>
              <a:sym typeface="Arial"/>
            </a:endParaRPr>
          </a:p>
          <a:p>
            <a:pPr marL="0" lvl="0" indent="0" algn="l" rtl="0">
              <a:lnSpc>
                <a:spcPct val="115000"/>
              </a:lnSpc>
              <a:spcBef>
                <a:spcPts val="0"/>
              </a:spcBef>
              <a:spcAft>
                <a:spcPts val="0"/>
              </a:spcAft>
              <a:buNone/>
            </a:pPr>
            <a:endParaRPr sz="1176">
              <a:latin typeface="Arial"/>
              <a:ea typeface="Arial"/>
              <a:cs typeface="Arial"/>
              <a:sym typeface="Arial"/>
            </a:endParaRPr>
          </a:p>
          <a:p>
            <a:pPr marL="457200" lvl="0" indent="-336550" algn="l" rtl="0">
              <a:lnSpc>
                <a:spcPct val="115000"/>
              </a:lnSpc>
              <a:spcBef>
                <a:spcPts val="0"/>
              </a:spcBef>
              <a:spcAft>
                <a:spcPts val="0"/>
              </a:spcAft>
              <a:buSzPct val="100000"/>
              <a:buChar char="-"/>
            </a:pPr>
            <a:r>
              <a:rPr lang="en-US" sz="2000">
                <a:latin typeface="Arial"/>
                <a:ea typeface="Arial"/>
                <a:cs typeface="Arial"/>
                <a:sym typeface="Arial"/>
              </a:rPr>
              <a:t>Prejudiced bully and discrimination can have a serious detrimental impact on the victims mental health.</a:t>
            </a:r>
            <a:endParaRPr sz="2000">
              <a:latin typeface="Arial"/>
              <a:ea typeface="Arial"/>
              <a:cs typeface="Arial"/>
              <a:sym typeface="Arial"/>
            </a:endParaRPr>
          </a:p>
          <a:p>
            <a:pPr marL="457200" lvl="0" indent="0" algn="l" rtl="0">
              <a:lnSpc>
                <a:spcPct val="115000"/>
              </a:lnSpc>
              <a:spcBef>
                <a:spcPts val="0"/>
              </a:spcBef>
              <a:spcAft>
                <a:spcPts val="0"/>
              </a:spcAft>
              <a:buNone/>
            </a:pPr>
            <a:endParaRPr sz="1176">
              <a:latin typeface="Arial"/>
              <a:ea typeface="Arial"/>
              <a:cs typeface="Arial"/>
              <a:sym typeface="Arial"/>
            </a:endParaRPr>
          </a:p>
          <a:p>
            <a:pPr marL="457200" lvl="0" indent="-336550" algn="l" rtl="0">
              <a:lnSpc>
                <a:spcPct val="115000"/>
              </a:lnSpc>
              <a:spcBef>
                <a:spcPts val="0"/>
              </a:spcBef>
              <a:spcAft>
                <a:spcPts val="0"/>
              </a:spcAft>
              <a:buSzPct val="100000"/>
              <a:buChar char="-"/>
            </a:pPr>
            <a:r>
              <a:rPr lang="en-US" sz="2000">
                <a:latin typeface="Arial"/>
                <a:ea typeface="Arial"/>
                <a:cs typeface="Arial"/>
                <a:sym typeface="Arial"/>
              </a:rPr>
              <a:t>All incidents of discriminatory bullying should be taken seriously as prejudiced bullying can lead to hate crimes and intolerance.</a:t>
            </a:r>
            <a:endParaRPr sz="2000">
              <a:latin typeface="Arial"/>
              <a:ea typeface="Arial"/>
              <a:cs typeface="Arial"/>
              <a:sym typeface="Arial"/>
            </a:endParaRPr>
          </a:p>
          <a:p>
            <a:pPr marL="0" lvl="0" indent="0" algn="l" rtl="0">
              <a:lnSpc>
                <a:spcPct val="90000"/>
              </a:lnSpc>
              <a:spcBef>
                <a:spcPts val="0"/>
              </a:spcBef>
              <a:spcAft>
                <a:spcPts val="0"/>
              </a:spcAft>
              <a:buNone/>
            </a:pPr>
            <a:endParaRPr sz="22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sz="2200">
              <a:latin typeface="Arial"/>
              <a:ea typeface="Arial"/>
              <a:cs typeface="Arial"/>
              <a:sym typeface="Arial"/>
            </a:endParaRPr>
          </a:p>
          <a:p>
            <a:pPr marL="228600" lvl="0" indent="-88900" algn="l" rtl="0">
              <a:lnSpc>
                <a:spcPct val="90000"/>
              </a:lnSpc>
              <a:spcBef>
                <a:spcPts val="1000"/>
              </a:spcBef>
              <a:spcAft>
                <a:spcPts val="0"/>
              </a:spcAft>
              <a:buClr>
                <a:schemeClr val="dk1"/>
              </a:buClr>
              <a:buSzPct val="100000"/>
              <a:buNone/>
            </a:pPr>
            <a:endParaRPr sz="2200">
              <a:latin typeface="Arial"/>
              <a:ea typeface="Arial"/>
              <a:cs typeface="Arial"/>
              <a:sym typeface="Arial"/>
            </a:endParaRPr>
          </a:p>
        </p:txBody>
      </p:sp>
      <p:sp>
        <p:nvSpPr>
          <p:cNvPr id="340" name="Google Shape;340;p7"/>
          <p:cNvSpPr txBox="1"/>
          <p:nvPr/>
        </p:nvSpPr>
        <p:spPr>
          <a:xfrm>
            <a:off x="7884575" y="5906725"/>
            <a:ext cx="4086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chemeClr val="dk1"/>
                </a:solidFill>
                <a:latin typeface="Poppins"/>
                <a:ea typeface="Poppins"/>
                <a:cs typeface="Poppins"/>
                <a:sym typeface="Poppins"/>
              </a:rPr>
              <a:t>Image by &lt;a href="https://www.freepik.com/free-vector/multiracial-enraged-raised-fists_9884789.htm#query=equality&amp;position=4&amp;from_view=search&amp;track=sph"&gt;Freepik&lt;/a&gt;</a:t>
            </a:r>
            <a:endParaRPr sz="600">
              <a:solidFill>
                <a:schemeClr val="dk1"/>
              </a:solidFill>
              <a:latin typeface="Poppins"/>
              <a:ea typeface="Poppins"/>
              <a:cs typeface="Poppins"/>
              <a:sym typeface="Poppins"/>
            </a:endParaRPr>
          </a:p>
        </p:txBody>
      </p:sp>
      <p:pic>
        <p:nvPicPr>
          <p:cNvPr id="341" name="Google Shape;341;p7" descr="the fists are raised in the air and protest prejudice" title="Hands in the air for equality"/>
          <p:cNvPicPr preferRelativeResize="0"/>
          <p:nvPr/>
        </p:nvPicPr>
        <p:blipFill>
          <a:blip r:embed="rId3">
            <a:alphaModFix/>
          </a:blip>
          <a:stretch>
            <a:fillRect/>
          </a:stretch>
        </p:blipFill>
        <p:spPr>
          <a:xfrm>
            <a:off x="7514474" y="3005912"/>
            <a:ext cx="4181873" cy="2787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7" name="Google Shape;347;p8"/>
          <p:cNvSpPr txBox="1">
            <a:spLocks noGrp="1"/>
          </p:cNvSpPr>
          <p:nvPr>
            <p:ph type="title"/>
          </p:nvPr>
        </p:nvSpPr>
        <p:spPr>
          <a:xfrm>
            <a:off x="572493" y="238539"/>
            <a:ext cx="11018400" cy="143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600"/>
              <a:buFont typeface="Arial"/>
              <a:buNone/>
            </a:pPr>
            <a:r>
              <a:rPr lang="en-US" sz="4600">
                <a:latin typeface="Arial"/>
                <a:ea typeface="Arial"/>
                <a:cs typeface="Arial"/>
                <a:sym typeface="Arial"/>
              </a:rPr>
              <a:t>6. Sexual Bullying </a:t>
            </a:r>
            <a:endParaRPr/>
          </a:p>
        </p:txBody>
      </p:sp>
      <p:sp>
        <p:nvSpPr>
          <p:cNvPr id="348" name="Google Shape;348;p8"/>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9" name="Google Shape;349;p8"/>
          <p:cNvSpPr txBox="1">
            <a:spLocks noGrp="1"/>
          </p:cNvSpPr>
          <p:nvPr>
            <p:ph type="body" idx="1"/>
          </p:nvPr>
        </p:nvSpPr>
        <p:spPr>
          <a:xfrm>
            <a:off x="572500" y="1997700"/>
            <a:ext cx="6713400" cy="4192800"/>
          </a:xfrm>
          <a:prstGeom prst="rect">
            <a:avLst/>
          </a:prstGeom>
          <a:noFill/>
          <a:ln>
            <a:noFill/>
          </a:ln>
        </p:spPr>
        <p:txBody>
          <a:bodyPr spcFirstLastPara="1" wrap="square" lIns="91425" tIns="45700" rIns="91425" bIns="45700" anchor="t" anchorCtr="0">
            <a:normAutofit lnSpcReduction="20000"/>
          </a:bodyPr>
          <a:lstStyle/>
          <a:p>
            <a:pPr marL="228600" lvl="0" indent="-215900" algn="l" rtl="0">
              <a:lnSpc>
                <a:spcPct val="90000"/>
              </a:lnSpc>
              <a:spcBef>
                <a:spcPts val="0"/>
              </a:spcBef>
              <a:spcAft>
                <a:spcPts val="0"/>
              </a:spcAft>
              <a:buClr>
                <a:schemeClr val="accent1"/>
              </a:buClr>
              <a:buSzPts val="2000"/>
              <a:buChar char="•"/>
            </a:pPr>
            <a:r>
              <a:rPr lang="en-US" sz="2000" b="1">
                <a:solidFill>
                  <a:schemeClr val="accent1"/>
                </a:solidFill>
                <a:latin typeface="Arial"/>
                <a:ea typeface="Arial"/>
                <a:cs typeface="Arial"/>
                <a:sym typeface="Arial"/>
              </a:rPr>
              <a:t>Sexual bullying</a:t>
            </a:r>
            <a:r>
              <a:rPr lang="en-US" sz="2000">
                <a:latin typeface="Arial"/>
                <a:ea typeface="Arial"/>
                <a:cs typeface="Arial"/>
                <a:sym typeface="Arial"/>
              </a:rPr>
              <a:t> –  Involves the use of harmful behaviours aimed at targeting and shaming victims in a sexual manner. </a:t>
            </a:r>
            <a:endParaRPr sz="2000">
              <a:latin typeface="Arial"/>
              <a:ea typeface="Arial"/>
              <a:cs typeface="Arial"/>
              <a:sym typeface="Arial"/>
            </a:endParaRPr>
          </a:p>
          <a:p>
            <a:pPr marL="228600" lvl="0" indent="0" algn="l" rtl="0">
              <a:lnSpc>
                <a:spcPct val="90000"/>
              </a:lnSpc>
              <a:spcBef>
                <a:spcPts val="0"/>
              </a:spcBef>
              <a:spcAft>
                <a:spcPts val="0"/>
              </a:spcAft>
              <a:buNone/>
            </a:pP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Inappropriate jokes, sexual name-calling, uninvited touching, sharing intimate images without consent and spreading sexual rumours are all forms of sexual bullying.</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Such behaviours occur both in and out of school or online.</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Sexual bullying can have long term impacts on the victim such as trust issues, poor mental health and self-esteem.</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US" sz="2000">
                <a:latin typeface="Arial"/>
                <a:ea typeface="Arial"/>
                <a:cs typeface="Arial"/>
                <a:sym typeface="Arial"/>
              </a:rPr>
              <a:t>Sexual bully impacts all genders however girl are primarily the most targeted group. </a:t>
            </a:r>
            <a:endParaRPr sz="2200">
              <a:latin typeface="Arial"/>
              <a:ea typeface="Arial"/>
              <a:cs typeface="Arial"/>
              <a:sym typeface="Arial"/>
            </a:endParaRPr>
          </a:p>
        </p:txBody>
      </p:sp>
      <p:sp>
        <p:nvSpPr>
          <p:cNvPr id="350" name="Google Shape;350;p8"/>
          <p:cNvSpPr txBox="1"/>
          <p:nvPr/>
        </p:nvSpPr>
        <p:spPr>
          <a:xfrm>
            <a:off x="8180350" y="6038900"/>
            <a:ext cx="3783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chemeClr val="dk1"/>
                </a:solidFill>
                <a:latin typeface="Poppins"/>
                <a:ea typeface="Poppins"/>
                <a:cs typeface="Poppins"/>
                <a:sym typeface="Poppins"/>
              </a:rPr>
              <a:t>Image by &lt;a href="https://www.freepik.com/free-vector/fear-missing-out-concept_9884678.htm#query=cartoon%20girl%20on%20phone%20upset&amp;position=47&amp;from_view=search&amp;track=ais"&gt;Freepik&lt;/a&gt;</a:t>
            </a:r>
            <a:endParaRPr sz="600">
              <a:solidFill>
                <a:schemeClr val="dk1"/>
              </a:solidFill>
              <a:latin typeface="Poppins"/>
              <a:ea typeface="Poppins"/>
              <a:cs typeface="Poppins"/>
              <a:sym typeface="Poppins"/>
            </a:endParaRPr>
          </a:p>
        </p:txBody>
      </p:sp>
      <p:pic>
        <p:nvPicPr>
          <p:cNvPr id="351" name="Google Shape;351;p8" descr="as we mention, girls are more likely to suffer from sexual bullying especially online." title="girl upset on her phone"/>
          <p:cNvPicPr preferRelativeResize="0"/>
          <p:nvPr/>
        </p:nvPicPr>
        <p:blipFill>
          <a:blip r:embed="rId3">
            <a:alphaModFix/>
          </a:blip>
          <a:stretch>
            <a:fillRect/>
          </a:stretch>
        </p:blipFill>
        <p:spPr>
          <a:xfrm>
            <a:off x="8113475" y="2127613"/>
            <a:ext cx="3783300" cy="37833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
      <a:dk1>
        <a:srgbClr val="002F87"/>
      </a:dk1>
      <a:lt1>
        <a:srgbClr val="FFFFFF"/>
      </a:lt1>
      <a:dk2>
        <a:srgbClr val="44546A"/>
      </a:dk2>
      <a:lt2>
        <a:srgbClr val="E7E6E6"/>
      </a:lt2>
      <a:accent1>
        <a:srgbClr val="7F50C8"/>
      </a:accent1>
      <a:accent2>
        <a:srgbClr val="2A7CE1"/>
      </a:accent2>
      <a:accent3>
        <a:srgbClr val="B3DDFF"/>
      </a:accent3>
      <a:accent4>
        <a:srgbClr val="1FC9D3"/>
      </a:accent4>
      <a:accent5>
        <a:srgbClr val="FFA0D2"/>
      </a:accent5>
      <a:accent6>
        <a:srgbClr val="FF4C00"/>
      </a:accent6>
      <a:hlink>
        <a:srgbClr val="0563C1"/>
      </a:hlink>
      <a:folHlink>
        <a:srgbClr val="DAD5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Poppins</vt:lpstr>
      <vt:lpstr>Calibri</vt:lpstr>
      <vt:lpstr>Arial</vt:lpstr>
      <vt:lpstr>Office Theme</vt:lpstr>
      <vt:lpstr>    Bullying    –What’s it All     About? </vt:lpstr>
      <vt:lpstr>     Definition of Bullying</vt:lpstr>
      <vt:lpstr>Physical    Bullying </vt:lpstr>
      <vt:lpstr>2. Verbal  Bullying</vt:lpstr>
      <vt:lpstr>3. Cyber-bullying</vt:lpstr>
      <vt:lpstr>4. Social Bullying </vt:lpstr>
      <vt:lpstr>5. Prejudiced Bullying</vt:lpstr>
      <vt:lpstr>6. Sexual Bullying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Bullying    –What’s it All     About? </dc:title>
  <dc:creator>Stephen Ledwidge</dc:creator>
  <cp:lastModifiedBy>Victoria Howson</cp:lastModifiedBy>
  <cp:revision>1</cp:revision>
  <dcterms:created xsi:type="dcterms:W3CDTF">2021-06-17T13:02:44Z</dcterms:created>
  <dcterms:modified xsi:type="dcterms:W3CDTF">2023-11-30T20:39:14Z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0x010100749E9917B7E3E345A5084C77B125B9A7</vt:lpwstr>
  </property>
</Properties>
</file>