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65" r:id="rId4"/>
    <p:sldId id="261" r:id="rId5"/>
    <p:sldId id="269" r:id="rId6"/>
    <p:sldId id="258" r:id="rId7"/>
    <p:sldId id="263" r:id="rId8"/>
    <p:sldId id="262" r:id="rId9"/>
    <p:sldId id="268"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23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475DCC-4980-43B5-B394-60982E7F0685}" v="645" dt="2023-07-03T15:30:34.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20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baseline="0">
                <a:latin typeface="Arial" panose="020B0604020202020204" pitchFamily="34" charset="0"/>
                <a:cs typeface="Arial" panose="020B0604020202020204" pitchFamily="34" charset="0"/>
              </a:rPr>
              <a:t>Bullying stats before and after anti-bullying program </a:t>
            </a:r>
            <a:endParaRPr lang="en-IE">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IE"/>
        </a:p>
      </c:txPr>
    </c:title>
    <c:autoTitleDeleted val="0"/>
    <c:plotArea>
      <c:layout/>
      <c:barChart>
        <c:barDir val="col"/>
        <c:grouping val="clustered"/>
        <c:varyColors val="0"/>
        <c:ser>
          <c:idx val="0"/>
          <c:order val="0"/>
          <c:tx>
            <c:strRef>
              <c:f>Sheet1!$A$2</c:f>
              <c:strCache>
                <c:ptCount val="1"/>
                <c:pt idx="0">
                  <c:v>% who experienced bullying</c:v>
                </c:pt>
              </c:strCache>
            </c:strRef>
          </c:tx>
          <c:spPr>
            <a:solidFill>
              <a:srgbClr val="7030A0"/>
            </a:solidFill>
            <a:ln>
              <a:noFill/>
            </a:ln>
            <a:effectLst/>
          </c:spPr>
          <c:invertIfNegative val="0"/>
          <c:cat>
            <c:strRef>
              <c:f>Sheet1!$B$1:$C$1</c:f>
              <c:strCache>
                <c:ptCount val="2"/>
                <c:pt idx="0">
                  <c:v>Before bullying program</c:v>
                </c:pt>
                <c:pt idx="1">
                  <c:v>After bulling program</c:v>
                </c:pt>
              </c:strCache>
            </c:strRef>
          </c:cat>
          <c:val>
            <c:numRef>
              <c:f>Sheet1!$B$2:$C$2</c:f>
              <c:numCache>
                <c:formatCode>General</c:formatCode>
                <c:ptCount val="2"/>
                <c:pt idx="0">
                  <c:v>80</c:v>
                </c:pt>
                <c:pt idx="1">
                  <c:v>60</c:v>
                </c:pt>
              </c:numCache>
            </c:numRef>
          </c:val>
          <c:extLst>
            <c:ext xmlns:c16="http://schemas.microsoft.com/office/drawing/2014/chart" uri="{C3380CC4-5D6E-409C-BE32-E72D297353CC}">
              <c16:uniqueId val="{00000000-AA06-474C-82C2-3CBF25491E72}"/>
            </c:ext>
          </c:extLst>
        </c:ser>
        <c:ser>
          <c:idx val="1"/>
          <c:order val="1"/>
          <c:tx>
            <c:strRef>
              <c:f>Sheet1!$A$3</c:f>
              <c:strCache>
                <c:ptCount val="1"/>
                <c:pt idx="0">
                  <c:v>% who havent experienced bullying </c:v>
                </c:pt>
              </c:strCache>
            </c:strRef>
          </c:tx>
          <c:spPr>
            <a:solidFill>
              <a:srgbClr val="800080"/>
            </a:solidFill>
            <a:ln>
              <a:noFill/>
            </a:ln>
            <a:effectLst/>
          </c:spPr>
          <c:invertIfNegative val="0"/>
          <c:cat>
            <c:strRef>
              <c:f>Sheet1!$B$1:$C$1</c:f>
              <c:strCache>
                <c:ptCount val="2"/>
                <c:pt idx="0">
                  <c:v>Before bullying program</c:v>
                </c:pt>
                <c:pt idx="1">
                  <c:v>After bulling program</c:v>
                </c:pt>
              </c:strCache>
            </c:strRef>
          </c:cat>
          <c:val>
            <c:numRef>
              <c:f>Sheet1!$B$3:$C$3</c:f>
              <c:numCache>
                <c:formatCode>General</c:formatCode>
                <c:ptCount val="2"/>
                <c:pt idx="0">
                  <c:v>20</c:v>
                </c:pt>
                <c:pt idx="1">
                  <c:v>40</c:v>
                </c:pt>
              </c:numCache>
            </c:numRef>
          </c:val>
          <c:extLst>
            <c:ext xmlns:c16="http://schemas.microsoft.com/office/drawing/2014/chart" uri="{C3380CC4-5D6E-409C-BE32-E72D297353CC}">
              <c16:uniqueId val="{00000001-AA06-474C-82C2-3CBF25491E72}"/>
            </c:ext>
          </c:extLst>
        </c:ser>
        <c:dLbls>
          <c:showLegendKey val="0"/>
          <c:showVal val="0"/>
          <c:showCatName val="0"/>
          <c:showSerName val="0"/>
          <c:showPercent val="0"/>
          <c:showBubbleSize val="0"/>
        </c:dLbls>
        <c:gapWidth val="219"/>
        <c:overlap val="-27"/>
        <c:axId val="1034358751"/>
        <c:axId val="1034362111"/>
      </c:barChart>
      <c:catAx>
        <c:axId val="10343587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34362111"/>
        <c:crosses val="autoZero"/>
        <c:auto val="1"/>
        <c:lblAlgn val="ctr"/>
        <c:lblOffset val="100"/>
        <c:noMultiLvlLbl val="0"/>
      </c:catAx>
      <c:valAx>
        <c:axId val="10343621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343587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rgbClr val="FFFFFF"/>
    </a:solid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a:latin typeface="Arial" panose="020B0604020202020204" pitchFamily="34" charset="0"/>
                <a:cs typeface="Arial" panose="020B0604020202020204" pitchFamily="34" charset="0"/>
              </a:rPr>
              <a:t>Percentage</a:t>
            </a:r>
            <a:r>
              <a:rPr lang="en-IE" baseline="0">
                <a:latin typeface="Arial" panose="020B0604020202020204" pitchFamily="34" charset="0"/>
                <a:cs typeface="Arial" panose="020B0604020202020204" pitchFamily="34" charset="0"/>
              </a:rPr>
              <a:t> of children whoe experienced bullying</a:t>
            </a:r>
            <a:endParaRPr lang="en-IE">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IE"/>
        </a:p>
      </c:txPr>
    </c:title>
    <c:autoTitleDeleted val="0"/>
    <c:plotArea>
      <c:layout/>
      <c:pieChart>
        <c:varyColors val="1"/>
        <c:ser>
          <c:idx val="0"/>
          <c:order val="0"/>
          <c:spPr>
            <a:solidFill>
              <a:srgbClr val="7030A0"/>
            </a:solidFill>
          </c:spPr>
          <c:dPt>
            <c:idx val="0"/>
            <c:bubble3D val="0"/>
            <c:spPr>
              <a:solidFill>
                <a:srgbClr val="7030A0"/>
              </a:solidFill>
              <a:ln w="19050">
                <a:solidFill>
                  <a:schemeClr val="lt1"/>
                </a:solidFill>
              </a:ln>
              <a:effectLst/>
            </c:spPr>
            <c:extLst>
              <c:ext xmlns:c16="http://schemas.microsoft.com/office/drawing/2014/chart" uri="{C3380CC4-5D6E-409C-BE32-E72D297353CC}">
                <c16:uniqueId val="{00000001-FF18-45E7-9CF0-12A21848822C}"/>
              </c:ext>
            </c:extLst>
          </c:dPt>
          <c:dPt>
            <c:idx val="1"/>
            <c:bubble3D val="0"/>
            <c:spPr>
              <a:solidFill>
                <a:srgbClr val="0070C0"/>
              </a:solidFill>
              <a:ln w="19050">
                <a:solidFill>
                  <a:schemeClr val="lt1"/>
                </a:solidFill>
              </a:ln>
              <a:effectLst/>
            </c:spPr>
            <c:extLst>
              <c:ext xmlns:c16="http://schemas.microsoft.com/office/drawing/2014/chart" uri="{C3380CC4-5D6E-409C-BE32-E72D297353CC}">
                <c16:uniqueId val="{00000003-FF18-45E7-9CF0-12A21848822C}"/>
              </c:ext>
            </c:extLst>
          </c:dPt>
          <c:cat>
            <c:strRef>
              <c:f>Sheet1!$S$1:$T$1</c:f>
              <c:strCache>
                <c:ptCount val="2"/>
                <c:pt idx="0">
                  <c:v>percentage who have experienced bullying</c:v>
                </c:pt>
                <c:pt idx="1">
                  <c:v>percentage who havent experienced bullying</c:v>
                </c:pt>
              </c:strCache>
            </c:strRef>
          </c:cat>
          <c:val>
            <c:numRef>
              <c:f>Sheet1!$S$2:$T$2</c:f>
              <c:numCache>
                <c:formatCode>General</c:formatCode>
                <c:ptCount val="2"/>
                <c:pt idx="0">
                  <c:v>4</c:v>
                </c:pt>
                <c:pt idx="1">
                  <c:v>1</c:v>
                </c:pt>
              </c:numCache>
            </c:numRef>
          </c:val>
          <c:extLst>
            <c:ext xmlns:c16="http://schemas.microsoft.com/office/drawing/2014/chart" uri="{C3380CC4-5D6E-409C-BE32-E72D297353CC}">
              <c16:uniqueId val="{00000004-FF18-45E7-9CF0-12A21848822C}"/>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rgbClr val="FFFFFF"/>
    </a:solid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image" Target="../media/image5.png"/><Relationship Id="rId5" Type="http://schemas.openxmlformats.org/officeDocument/2006/relationships/image" Target="../media/image9.jpg"/><Relationship Id="rId4" Type="http://schemas.openxmlformats.org/officeDocument/2006/relationships/image" Target="../media/image8.jpeg"/></Relationships>
</file>

<file path=ppt/diagrams/_rels/data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image" Target="../media/image10.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image" Target="../media/image5.png"/><Relationship Id="rId5" Type="http://schemas.openxmlformats.org/officeDocument/2006/relationships/image" Target="../media/image9.jpg"/><Relationship Id="rId4" Type="http://schemas.openxmlformats.org/officeDocument/2006/relationships/image" Target="../media/image8.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image" Target="../media/image10.jp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2625A8-F4C4-4C99-95B3-AC5ECA5E146D}" type="doc">
      <dgm:prSet loTypeId="urn:microsoft.com/office/officeart/2005/8/layout/hList7" loCatId="list" qsTypeId="urn:microsoft.com/office/officeart/2005/8/quickstyle/simple1" qsCatId="simple" csTypeId="urn:microsoft.com/office/officeart/2005/8/colors/colorful1" csCatId="colorful" phldr="1"/>
      <dgm:spPr/>
      <dgm:t>
        <a:bodyPr/>
        <a:lstStyle/>
        <a:p>
          <a:endParaRPr lang="en-IE"/>
        </a:p>
      </dgm:t>
    </dgm:pt>
    <dgm:pt modelId="{FC8E5A5D-93AB-49A8-BB81-D645180D13CA}">
      <dgm:prSet/>
      <dgm:spPr/>
      <dgm:t>
        <a:bodyPr/>
        <a:lstStyle/>
        <a:p>
          <a:r>
            <a:rPr lang="en-IE" dirty="0">
              <a:latin typeface="Poppins" panose="00000500000000000000" pitchFamily="2" charset="0"/>
              <a:cs typeface="Poppins" panose="00000500000000000000" pitchFamily="2" charset="0"/>
            </a:rPr>
            <a:t>Ask yourself the question outlined by the shield program and self-evaluation tool</a:t>
          </a:r>
        </a:p>
      </dgm:t>
    </dgm:pt>
    <dgm:pt modelId="{B0536F4B-6A1E-41DF-9F4E-D13228BE392D}" type="parTrans" cxnId="{019A8D3B-BEA6-4C2A-8064-9B221204D10F}">
      <dgm:prSet/>
      <dgm:spPr/>
      <dgm:t>
        <a:bodyPr/>
        <a:lstStyle/>
        <a:p>
          <a:endParaRPr lang="en-IE"/>
        </a:p>
      </dgm:t>
    </dgm:pt>
    <dgm:pt modelId="{D5B8BFE4-F742-4C86-8D70-8913C4D7BD8A}" type="sibTrans" cxnId="{019A8D3B-BEA6-4C2A-8064-9B221204D10F}">
      <dgm:prSet/>
      <dgm:spPr/>
      <dgm:t>
        <a:bodyPr/>
        <a:lstStyle/>
        <a:p>
          <a:endParaRPr lang="en-IE"/>
        </a:p>
      </dgm:t>
    </dgm:pt>
    <dgm:pt modelId="{7705DBDD-AAFA-431B-86DF-43E8FC117650}">
      <dgm:prSet/>
      <dgm:spPr/>
      <dgm:t>
        <a:bodyPr/>
        <a:lstStyle/>
        <a:p>
          <a:r>
            <a:rPr lang="en-IE" dirty="0">
              <a:latin typeface="Poppins" panose="00000500000000000000" pitchFamily="2" charset="0"/>
              <a:cs typeface="Poppins" panose="00000500000000000000" pitchFamily="2" charset="0"/>
            </a:rPr>
            <a:t>Using the techniques provided by shield, learn to spot issues of exclusion</a:t>
          </a:r>
        </a:p>
      </dgm:t>
    </dgm:pt>
    <dgm:pt modelId="{A74C3B84-D34B-4896-B69A-4CC72F0D63A1}" type="parTrans" cxnId="{8E7898F8-1DD3-473F-B800-4351B602FB03}">
      <dgm:prSet/>
      <dgm:spPr/>
      <dgm:t>
        <a:bodyPr/>
        <a:lstStyle/>
        <a:p>
          <a:endParaRPr lang="en-IE"/>
        </a:p>
      </dgm:t>
    </dgm:pt>
    <dgm:pt modelId="{6F09C87F-9CEA-4BF9-ADB8-53C94CB2ED76}" type="sibTrans" cxnId="{8E7898F8-1DD3-473F-B800-4351B602FB03}">
      <dgm:prSet/>
      <dgm:spPr/>
      <dgm:t>
        <a:bodyPr/>
        <a:lstStyle/>
        <a:p>
          <a:endParaRPr lang="en-IE"/>
        </a:p>
      </dgm:t>
    </dgm:pt>
    <dgm:pt modelId="{019750B2-582C-4DAB-A751-E9A0C939C755}">
      <dgm:prSet/>
      <dgm:spPr/>
      <dgm:t>
        <a:bodyPr/>
        <a:lstStyle/>
        <a:p>
          <a:r>
            <a:rPr lang="en-IE" dirty="0">
              <a:latin typeface="Poppins" panose="00000500000000000000" pitchFamily="2" charset="0"/>
              <a:cs typeface="Poppins" panose="00000500000000000000" pitchFamily="2" charset="0"/>
            </a:rPr>
            <a:t>Strategies and make plans to promote inclusion and diversity</a:t>
          </a:r>
        </a:p>
      </dgm:t>
    </dgm:pt>
    <dgm:pt modelId="{58171EBA-EB7B-4636-86D5-040A32AD2C28}" type="parTrans" cxnId="{10EAFF52-E955-42B4-BEEC-DC5F73444D3D}">
      <dgm:prSet/>
      <dgm:spPr/>
      <dgm:t>
        <a:bodyPr/>
        <a:lstStyle/>
        <a:p>
          <a:endParaRPr lang="en-IE"/>
        </a:p>
      </dgm:t>
    </dgm:pt>
    <dgm:pt modelId="{98469F2D-E3C0-4F12-BAA8-5A8ED9C42CEB}" type="sibTrans" cxnId="{10EAFF52-E955-42B4-BEEC-DC5F73444D3D}">
      <dgm:prSet/>
      <dgm:spPr/>
      <dgm:t>
        <a:bodyPr/>
        <a:lstStyle/>
        <a:p>
          <a:endParaRPr lang="en-IE"/>
        </a:p>
      </dgm:t>
    </dgm:pt>
    <dgm:pt modelId="{ABE5C366-0C1A-4D54-B76F-B9DCA6993E08}">
      <dgm:prSet custT="1"/>
      <dgm:spPr/>
      <dgm:t>
        <a:bodyPr/>
        <a:lstStyle/>
        <a:p>
          <a:r>
            <a:rPr lang="en-IE" sz="1400" dirty="0">
              <a:latin typeface="Poppins" panose="00000500000000000000" pitchFamily="2" charset="0"/>
              <a:cs typeface="Poppins" panose="00000500000000000000" pitchFamily="2" charset="0"/>
            </a:rPr>
            <a:t>Build relationships and bring all people together </a:t>
          </a:r>
        </a:p>
      </dgm:t>
    </dgm:pt>
    <dgm:pt modelId="{ADCA67E3-5154-4BD5-842F-89CB70B49B6C}" type="parTrans" cxnId="{583C08FF-7CAC-4735-BF8E-FA6ACB1F36B9}">
      <dgm:prSet/>
      <dgm:spPr/>
      <dgm:t>
        <a:bodyPr/>
        <a:lstStyle/>
        <a:p>
          <a:endParaRPr lang="en-IE"/>
        </a:p>
      </dgm:t>
    </dgm:pt>
    <dgm:pt modelId="{E0527E98-F9DD-4643-9A2F-3BDF9CF209CF}" type="sibTrans" cxnId="{583C08FF-7CAC-4735-BF8E-FA6ACB1F36B9}">
      <dgm:prSet/>
      <dgm:spPr/>
      <dgm:t>
        <a:bodyPr/>
        <a:lstStyle/>
        <a:p>
          <a:endParaRPr lang="en-IE"/>
        </a:p>
      </dgm:t>
    </dgm:pt>
    <dgm:pt modelId="{20AA7327-F04B-4882-99AE-C50373284022}">
      <dgm:prSet/>
      <dgm:spPr/>
      <dgm:t>
        <a:bodyPr/>
        <a:lstStyle/>
        <a:p>
          <a:r>
            <a:rPr lang="en-IE" dirty="0">
              <a:latin typeface="Poppins" panose="00000500000000000000" pitchFamily="2" charset="0"/>
              <a:cs typeface="Poppins" panose="00000500000000000000" pitchFamily="2" charset="0"/>
            </a:rPr>
            <a:t>Teach the importance of diversity and individual differences</a:t>
          </a:r>
        </a:p>
      </dgm:t>
    </dgm:pt>
    <dgm:pt modelId="{28623F46-A25E-4F60-94D0-CA06A3B7BE81}" type="parTrans" cxnId="{5E8B19A2-CE71-4A9B-A7AB-FFBBEE07F779}">
      <dgm:prSet/>
      <dgm:spPr/>
      <dgm:t>
        <a:bodyPr/>
        <a:lstStyle/>
        <a:p>
          <a:endParaRPr lang="en-IE"/>
        </a:p>
      </dgm:t>
    </dgm:pt>
    <dgm:pt modelId="{7A0ADC9D-3958-410F-88F6-6C48F48FFE3C}" type="sibTrans" cxnId="{5E8B19A2-CE71-4A9B-A7AB-FFBBEE07F779}">
      <dgm:prSet/>
      <dgm:spPr/>
      <dgm:t>
        <a:bodyPr/>
        <a:lstStyle/>
        <a:p>
          <a:endParaRPr lang="en-IE"/>
        </a:p>
      </dgm:t>
    </dgm:pt>
    <dgm:pt modelId="{68E5FC8D-5FF1-43AB-86E3-7BA9D9C69174}" type="pres">
      <dgm:prSet presAssocID="{3D2625A8-F4C4-4C99-95B3-AC5ECA5E146D}" presName="Name0" presStyleCnt="0">
        <dgm:presLayoutVars>
          <dgm:dir/>
          <dgm:resizeHandles val="exact"/>
        </dgm:presLayoutVars>
      </dgm:prSet>
      <dgm:spPr/>
    </dgm:pt>
    <dgm:pt modelId="{EF4B16A5-9186-481A-973C-52B2DDE8AA5A}" type="pres">
      <dgm:prSet presAssocID="{3D2625A8-F4C4-4C99-95B3-AC5ECA5E146D}" presName="fgShape" presStyleLbl="fgShp" presStyleIdx="0" presStyleCnt="1"/>
      <dgm:spPr/>
    </dgm:pt>
    <dgm:pt modelId="{1A7A5501-BDAC-4D1D-80F1-9473CEA32800}" type="pres">
      <dgm:prSet presAssocID="{3D2625A8-F4C4-4C99-95B3-AC5ECA5E146D}" presName="linComp" presStyleCnt="0"/>
      <dgm:spPr/>
    </dgm:pt>
    <dgm:pt modelId="{B225E0AB-550E-446B-B453-2C90631348A2}" type="pres">
      <dgm:prSet presAssocID="{FC8E5A5D-93AB-49A8-BB81-D645180D13CA}" presName="compNode" presStyleCnt="0"/>
      <dgm:spPr/>
    </dgm:pt>
    <dgm:pt modelId="{1F248E77-248A-475B-A1D5-29E66AF2335D}" type="pres">
      <dgm:prSet presAssocID="{FC8E5A5D-93AB-49A8-BB81-D645180D13CA}" presName="bkgdShape" presStyleLbl="node1" presStyleIdx="0" presStyleCnt="5"/>
      <dgm:spPr/>
    </dgm:pt>
    <dgm:pt modelId="{11FACEDA-64B9-49B5-82AD-DE79CA90B930}" type="pres">
      <dgm:prSet presAssocID="{FC8E5A5D-93AB-49A8-BB81-D645180D13CA}" presName="nodeTx" presStyleLbl="node1" presStyleIdx="0" presStyleCnt="5">
        <dgm:presLayoutVars>
          <dgm:bulletEnabled val="1"/>
        </dgm:presLayoutVars>
      </dgm:prSet>
      <dgm:spPr/>
    </dgm:pt>
    <dgm:pt modelId="{153F2A7F-A73C-495B-AB41-3BA236AE6543}" type="pres">
      <dgm:prSet presAssocID="{FC8E5A5D-93AB-49A8-BB81-D645180D13CA}" presName="invisiNode" presStyleLbl="node1" presStyleIdx="0" presStyleCnt="5"/>
      <dgm:spPr/>
    </dgm:pt>
    <dgm:pt modelId="{6CB2CF28-C5EE-41A3-883D-EE683D2C31C3}" type="pres">
      <dgm:prSet presAssocID="{FC8E5A5D-93AB-49A8-BB81-D645180D13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dgm:spPr>
    </dgm:pt>
    <dgm:pt modelId="{D0076832-D389-410C-A48D-5BE211194D86}" type="pres">
      <dgm:prSet presAssocID="{D5B8BFE4-F742-4C86-8D70-8913C4D7BD8A}" presName="sibTrans" presStyleLbl="sibTrans2D1" presStyleIdx="0" presStyleCnt="0"/>
      <dgm:spPr/>
    </dgm:pt>
    <dgm:pt modelId="{96F75A3E-2651-46C1-9376-7B3C197F1A79}" type="pres">
      <dgm:prSet presAssocID="{7705DBDD-AAFA-431B-86DF-43E8FC117650}" presName="compNode" presStyleCnt="0"/>
      <dgm:spPr/>
    </dgm:pt>
    <dgm:pt modelId="{F69AC036-7DF7-4509-83F6-676747439FFA}" type="pres">
      <dgm:prSet presAssocID="{7705DBDD-AAFA-431B-86DF-43E8FC117650}" presName="bkgdShape" presStyleLbl="node1" presStyleIdx="1" presStyleCnt="5"/>
      <dgm:spPr/>
    </dgm:pt>
    <dgm:pt modelId="{AC6A7926-6380-463D-AF2D-DA29950C7D76}" type="pres">
      <dgm:prSet presAssocID="{7705DBDD-AAFA-431B-86DF-43E8FC117650}" presName="nodeTx" presStyleLbl="node1" presStyleIdx="1" presStyleCnt="5">
        <dgm:presLayoutVars>
          <dgm:bulletEnabled val="1"/>
        </dgm:presLayoutVars>
      </dgm:prSet>
      <dgm:spPr/>
    </dgm:pt>
    <dgm:pt modelId="{26C51DC6-7A48-4B56-9DD9-2EAFFCC1DB22}" type="pres">
      <dgm:prSet presAssocID="{7705DBDD-AAFA-431B-86DF-43E8FC117650}" presName="invisiNode" presStyleLbl="node1" presStyleIdx="1" presStyleCnt="5"/>
      <dgm:spPr/>
    </dgm:pt>
    <dgm:pt modelId="{1B3EE3D2-DB29-413E-BB6C-BD3A8F700B19}" type="pres">
      <dgm:prSet presAssocID="{7705DBDD-AAFA-431B-86DF-43E8FC117650}"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27000" r="-27000"/>
          </a:stretch>
        </a:blipFill>
      </dgm:spPr>
    </dgm:pt>
    <dgm:pt modelId="{EEFE058D-895D-40DC-9615-3AB67BDCE3C1}" type="pres">
      <dgm:prSet presAssocID="{6F09C87F-9CEA-4BF9-ADB8-53C94CB2ED76}" presName="sibTrans" presStyleLbl="sibTrans2D1" presStyleIdx="0" presStyleCnt="0"/>
      <dgm:spPr/>
    </dgm:pt>
    <dgm:pt modelId="{92201848-081E-4ABE-862E-8D1092B881FF}" type="pres">
      <dgm:prSet presAssocID="{019750B2-582C-4DAB-A751-E9A0C939C755}" presName="compNode" presStyleCnt="0"/>
      <dgm:spPr/>
    </dgm:pt>
    <dgm:pt modelId="{DE7A9203-FA61-4DAE-9E18-CDA56FF34668}" type="pres">
      <dgm:prSet presAssocID="{019750B2-582C-4DAB-A751-E9A0C939C755}" presName="bkgdShape" presStyleLbl="node1" presStyleIdx="2" presStyleCnt="5"/>
      <dgm:spPr/>
    </dgm:pt>
    <dgm:pt modelId="{55562B10-EB7E-48CD-A960-85984487EB3A}" type="pres">
      <dgm:prSet presAssocID="{019750B2-582C-4DAB-A751-E9A0C939C755}" presName="nodeTx" presStyleLbl="node1" presStyleIdx="2" presStyleCnt="5">
        <dgm:presLayoutVars>
          <dgm:bulletEnabled val="1"/>
        </dgm:presLayoutVars>
      </dgm:prSet>
      <dgm:spPr/>
    </dgm:pt>
    <dgm:pt modelId="{4F6F0CB4-347A-40C7-B579-129B28B1877E}" type="pres">
      <dgm:prSet presAssocID="{019750B2-582C-4DAB-A751-E9A0C939C755}" presName="invisiNode" presStyleLbl="node1" presStyleIdx="2" presStyleCnt="5"/>
      <dgm:spPr/>
    </dgm:pt>
    <dgm:pt modelId="{441A853B-23CA-4737-A015-E9575E798C27}" type="pres">
      <dgm:prSet presAssocID="{019750B2-582C-4DAB-A751-E9A0C939C755}"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pt>
    <dgm:pt modelId="{262DC3C7-4638-4568-97ED-CB5E20386016}" type="pres">
      <dgm:prSet presAssocID="{98469F2D-E3C0-4F12-BAA8-5A8ED9C42CEB}" presName="sibTrans" presStyleLbl="sibTrans2D1" presStyleIdx="0" presStyleCnt="0"/>
      <dgm:spPr/>
    </dgm:pt>
    <dgm:pt modelId="{DFFE81D0-C4F7-48AE-AFCD-7CE8237FB11F}" type="pres">
      <dgm:prSet presAssocID="{ABE5C366-0C1A-4D54-B76F-B9DCA6993E08}" presName="compNode" presStyleCnt="0"/>
      <dgm:spPr/>
    </dgm:pt>
    <dgm:pt modelId="{D7A5BF89-FD09-49D4-B58D-AEDDEEE7AE9E}" type="pres">
      <dgm:prSet presAssocID="{ABE5C366-0C1A-4D54-B76F-B9DCA6993E08}" presName="bkgdShape" presStyleLbl="node1" presStyleIdx="3" presStyleCnt="5"/>
      <dgm:spPr/>
    </dgm:pt>
    <dgm:pt modelId="{FCC8C416-75D1-4B0A-AA1E-79C1EC779857}" type="pres">
      <dgm:prSet presAssocID="{ABE5C366-0C1A-4D54-B76F-B9DCA6993E08}" presName="nodeTx" presStyleLbl="node1" presStyleIdx="3" presStyleCnt="5">
        <dgm:presLayoutVars>
          <dgm:bulletEnabled val="1"/>
        </dgm:presLayoutVars>
      </dgm:prSet>
      <dgm:spPr/>
    </dgm:pt>
    <dgm:pt modelId="{0AD2831A-02C7-4F30-BBAE-BFFE50258084}" type="pres">
      <dgm:prSet presAssocID="{ABE5C366-0C1A-4D54-B76F-B9DCA6993E08}" presName="invisiNode" presStyleLbl="node1" presStyleIdx="3" presStyleCnt="5"/>
      <dgm:spPr/>
    </dgm:pt>
    <dgm:pt modelId="{F1DB6517-6451-4393-95D1-93FB7D99E3CD}" type="pres">
      <dgm:prSet presAssocID="{ABE5C366-0C1A-4D54-B76F-B9DCA6993E08}"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pt>
    <dgm:pt modelId="{67DFFAE0-E3DA-4BDA-A01D-81F984CD4374}" type="pres">
      <dgm:prSet presAssocID="{E0527E98-F9DD-4643-9A2F-3BDF9CF209CF}" presName="sibTrans" presStyleLbl="sibTrans2D1" presStyleIdx="0" presStyleCnt="0"/>
      <dgm:spPr/>
    </dgm:pt>
    <dgm:pt modelId="{38C8958C-FEA5-482D-B65C-DFF3068EDE15}" type="pres">
      <dgm:prSet presAssocID="{20AA7327-F04B-4882-99AE-C50373284022}" presName="compNode" presStyleCnt="0"/>
      <dgm:spPr/>
    </dgm:pt>
    <dgm:pt modelId="{187C4F6E-C8EA-473E-8AC0-3CB48FAD678C}" type="pres">
      <dgm:prSet presAssocID="{20AA7327-F04B-4882-99AE-C50373284022}" presName="bkgdShape" presStyleLbl="node1" presStyleIdx="4" presStyleCnt="5"/>
      <dgm:spPr/>
    </dgm:pt>
    <dgm:pt modelId="{41E78CA7-ED0B-4EF1-88DA-4E6FE2F3E917}" type="pres">
      <dgm:prSet presAssocID="{20AA7327-F04B-4882-99AE-C50373284022}" presName="nodeTx" presStyleLbl="node1" presStyleIdx="4" presStyleCnt="5">
        <dgm:presLayoutVars>
          <dgm:bulletEnabled val="1"/>
        </dgm:presLayoutVars>
      </dgm:prSet>
      <dgm:spPr/>
    </dgm:pt>
    <dgm:pt modelId="{02727DAA-AFDD-4AB4-AEFF-99AD77129AE5}" type="pres">
      <dgm:prSet presAssocID="{20AA7327-F04B-4882-99AE-C50373284022}" presName="invisiNode" presStyleLbl="node1" presStyleIdx="4" presStyleCnt="5"/>
      <dgm:spPr/>
    </dgm:pt>
    <dgm:pt modelId="{D67CA187-F26C-4F75-84D8-07B926576631}" type="pres">
      <dgm:prSet presAssocID="{20AA7327-F04B-4882-99AE-C50373284022}"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a:stretch>
        </a:blipFill>
      </dgm:spPr>
    </dgm:pt>
  </dgm:ptLst>
  <dgm:cxnLst>
    <dgm:cxn modelId="{C3CC9B06-2585-4875-862F-F37B82F74D2F}" type="presOf" srcId="{ABE5C366-0C1A-4D54-B76F-B9DCA6993E08}" destId="{D7A5BF89-FD09-49D4-B58D-AEDDEEE7AE9E}" srcOrd="0" destOrd="0" presId="urn:microsoft.com/office/officeart/2005/8/layout/hList7"/>
    <dgm:cxn modelId="{019A8D3B-BEA6-4C2A-8064-9B221204D10F}" srcId="{3D2625A8-F4C4-4C99-95B3-AC5ECA5E146D}" destId="{FC8E5A5D-93AB-49A8-BB81-D645180D13CA}" srcOrd="0" destOrd="0" parTransId="{B0536F4B-6A1E-41DF-9F4E-D13228BE392D}" sibTransId="{D5B8BFE4-F742-4C86-8D70-8913C4D7BD8A}"/>
    <dgm:cxn modelId="{4A801D5D-ED4E-4213-A432-8960B5FEAD84}" type="presOf" srcId="{3D2625A8-F4C4-4C99-95B3-AC5ECA5E146D}" destId="{68E5FC8D-5FF1-43AB-86E3-7BA9D9C69174}" srcOrd="0" destOrd="0" presId="urn:microsoft.com/office/officeart/2005/8/layout/hList7"/>
    <dgm:cxn modelId="{9A43415E-35D4-4D2D-8A89-2AFDB580E574}" type="presOf" srcId="{FC8E5A5D-93AB-49A8-BB81-D645180D13CA}" destId="{11FACEDA-64B9-49B5-82AD-DE79CA90B930}" srcOrd="1" destOrd="0" presId="urn:microsoft.com/office/officeart/2005/8/layout/hList7"/>
    <dgm:cxn modelId="{A7269B43-9C58-4A0A-B738-767E50DFDA32}" type="presOf" srcId="{98469F2D-E3C0-4F12-BAA8-5A8ED9C42CEB}" destId="{262DC3C7-4638-4568-97ED-CB5E20386016}" srcOrd="0" destOrd="0" presId="urn:microsoft.com/office/officeart/2005/8/layout/hList7"/>
    <dgm:cxn modelId="{C431546E-4CBA-45DE-8AE8-596529BE79B4}" type="presOf" srcId="{D5B8BFE4-F742-4C86-8D70-8913C4D7BD8A}" destId="{D0076832-D389-410C-A48D-5BE211194D86}" srcOrd="0" destOrd="0" presId="urn:microsoft.com/office/officeart/2005/8/layout/hList7"/>
    <dgm:cxn modelId="{84A7A572-5D9A-4D9F-9775-59C5EECE8A09}" type="presOf" srcId="{7705DBDD-AAFA-431B-86DF-43E8FC117650}" destId="{F69AC036-7DF7-4509-83F6-676747439FFA}" srcOrd="0" destOrd="0" presId="urn:microsoft.com/office/officeart/2005/8/layout/hList7"/>
    <dgm:cxn modelId="{10EAFF52-E955-42B4-BEEC-DC5F73444D3D}" srcId="{3D2625A8-F4C4-4C99-95B3-AC5ECA5E146D}" destId="{019750B2-582C-4DAB-A751-E9A0C939C755}" srcOrd="2" destOrd="0" parTransId="{58171EBA-EB7B-4636-86D5-040A32AD2C28}" sibTransId="{98469F2D-E3C0-4F12-BAA8-5A8ED9C42CEB}"/>
    <dgm:cxn modelId="{65922778-CD88-433E-B831-3A4BD1239EB3}" type="presOf" srcId="{6F09C87F-9CEA-4BF9-ADB8-53C94CB2ED76}" destId="{EEFE058D-895D-40DC-9615-3AB67BDCE3C1}" srcOrd="0" destOrd="0" presId="urn:microsoft.com/office/officeart/2005/8/layout/hList7"/>
    <dgm:cxn modelId="{791F3E8E-40B1-4960-82C5-0430D4BC542D}" type="presOf" srcId="{ABE5C366-0C1A-4D54-B76F-B9DCA6993E08}" destId="{FCC8C416-75D1-4B0A-AA1E-79C1EC779857}" srcOrd="1" destOrd="0" presId="urn:microsoft.com/office/officeart/2005/8/layout/hList7"/>
    <dgm:cxn modelId="{5E8B19A2-CE71-4A9B-A7AB-FFBBEE07F779}" srcId="{3D2625A8-F4C4-4C99-95B3-AC5ECA5E146D}" destId="{20AA7327-F04B-4882-99AE-C50373284022}" srcOrd="4" destOrd="0" parTransId="{28623F46-A25E-4F60-94D0-CA06A3B7BE81}" sibTransId="{7A0ADC9D-3958-410F-88F6-6C48F48FFE3C}"/>
    <dgm:cxn modelId="{29AE29A6-C068-4460-B9F3-E9B497435D7B}" type="presOf" srcId="{019750B2-582C-4DAB-A751-E9A0C939C755}" destId="{55562B10-EB7E-48CD-A960-85984487EB3A}" srcOrd="1" destOrd="0" presId="urn:microsoft.com/office/officeart/2005/8/layout/hList7"/>
    <dgm:cxn modelId="{AF4710AB-6156-4126-924F-4AEE53C2BC28}" type="presOf" srcId="{20AA7327-F04B-4882-99AE-C50373284022}" destId="{187C4F6E-C8EA-473E-8AC0-3CB48FAD678C}" srcOrd="0" destOrd="0" presId="urn:microsoft.com/office/officeart/2005/8/layout/hList7"/>
    <dgm:cxn modelId="{FF7CAAC4-CF0D-4EF6-983B-69F26725E571}" type="presOf" srcId="{FC8E5A5D-93AB-49A8-BB81-D645180D13CA}" destId="{1F248E77-248A-475B-A1D5-29E66AF2335D}" srcOrd="0" destOrd="0" presId="urn:microsoft.com/office/officeart/2005/8/layout/hList7"/>
    <dgm:cxn modelId="{4449DEC8-0283-4433-81E1-1A9DC0ECABF9}" type="presOf" srcId="{E0527E98-F9DD-4643-9A2F-3BDF9CF209CF}" destId="{67DFFAE0-E3DA-4BDA-A01D-81F984CD4374}" srcOrd="0" destOrd="0" presId="urn:microsoft.com/office/officeart/2005/8/layout/hList7"/>
    <dgm:cxn modelId="{BAAF36D5-7FB3-484B-A3BF-4BC6828E1F14}" type="presOf" srcId="{20AA7327-F04B-4882-99AE-C50373284022}" destId="{41E78CA7-ED0B-4EF1-88DA-4E6FE2F3E917}" srcOrd="1" destOrd="0" presId="urn:microsoft.com/office/officeart/2005/8/layout/hList7"/>
    <dgm:cxn modelId="{1F2187DF-E32B-45D8-AE1C-AF04FC7D82D3}" type="presOf" srcId="{019750B2-582C-4DAB-A751-E9A0C939C755}" destId="{DE7A9203-FA61-4DAE-9E18-CDA56FF34668}" srcOrd="0" destOrd="0" presId="urn:microsoft.com/office/officeart/2005/8/layout/hList7"/>
    <dgm:cxn modelId="{8E7898F8-1DD3-473F-B800-4351B602FB03}" srcId="{3D2625A8-F4C4-4C99-95B3-AC5ECA5E146D}" destId="{7705DBDD-AAFA-431B-86DF-43E8FC117650}" srcOrd="1" destOrd="0" parTransId="{A74C3B84-D34B-4896-B69A-4CC72F0D63A1}" sibTransId="{6F09C87F-9CEA-4BF9-ADB8-53C94CB2ED76}"/>
    <dgm:cxn modelId="{FAA575FE-6F9E-41C9-BB06-8C0E95CA2B60}" type="presOf" srcId="{7705DBDD-AAFA-431B-86DF-43E8FC117650}" destId="{AC6A7926-6380-463D-AF2D-DA29950C7D76}" srcOrd="1" destOrd="0" presId="urn:microsoft.com/office/officeart/2005/8/layout/hList7"/>
    <dgm:cxn modelId="{583C08FF-7CAC-4735-BF8E-FA6ACB1F36B9}" srcId="{3D2625A8-F4C4-4C99-95B3-AC5ECA5E146D}" destId="{ABE5C366-0C1A-4D54-B76F-B9DCA6993E08}" srcOrd="3" destOrd="0" parTransId="{ADCA67E3-5154-4BD5-842F-89CB70B49B6C}" sibTransId="{E0527E98-F9DD-4643-9A2F-3BDF9CF209CF}"/>
    <dgm:cxn modelId="{FC8FEE11-AA82-43B1-951D-D5CBCB80319B}" type="presParOf" srcId="{68E5FC8D-5FF1-43AB-86E3-7BA9D9C69174}" destId="{EF4B16A5-9186-481A-973C-52B2DDE8AA5A}" srcOrd="0" destOrd="0" presId="urn:microsoft.com/office/officeart/2005/8/layout/hList7"/>
    <dgm:cxn modelId="{6C3D2773-29D0-46CD-B07B-71C9C7A44385}" type="presParOf" srcId="{68E5FC8D-5FF1-43AB-86E3-7BA9D9C69174}" destId="{1A7A5501-BDAC-4D1D-80F1-9473CEA32800}" srcOrd="1" destOrd="0" presId="urn:microsoft.com/office/officeart/2005/8/layout/hList7"/>
    <dgm:cxn modelId="{0F50E4B8-25C3-4638-92F1-B7672B3C2A11}" type="presParOf" srcId="{1A7A5501-BDAC-4D1D-80F1-9473CEA32800}" destId="{B225E0AB-550E-446B-B453-2C90631348A2}" srcOrd="0" destOrd="0" presId="urn:microsoft.com/office/officeart/2005/8/layout/hList7"/>
    <dgm:cxn modelId="{758F099E-592D-41F1-AD0A-F315ED81B0B1}" type="presParOf" srcId="{B225E0AB-550E-446B-B453-2C90631348A2}" destId="{1F248E77-248A-475B-A1D5-29E66AF2335D}" srcOrd="0" destOrd="0" presId="urn:microsoft.com/office/officeart/2005/8/layout/hList7"/>
    <dgm:cxn modelId="{653B8F8A-481E-4BC7-B809-3E672AD33DD6}" type="presParOf" srcId="{B225E0AB-550E-446B-B453-2C90631348A2}" destId="{11FACEDA-64B9-49B5-82AD-DE79CA90B930}" srcOrd="1" destOrd="0" presId="urn:microsoft.com/office/officeart/2005/8/layout/hList7"/>
    <dgm:cxn modelId="{DDA7EF98-5829-4596-BBDF-991A03885AE6}" type="presParOf" srcId="{B225E0AB-550E-446B-B453-2C90631348A2}" destId="{153F2A7F-A73C-495B-AB41-3BA236AE6543}" srcOrd="2" destOrd="0" presId="urn:microsoft.com/office/officeart/2005/8/layout/hList7"/>
    <dgm:cxn modelId="{B2890E91-3C5E-4300-B0A9-48329906F838}" type="presParOf" srcId="{B225E0AB-550E-446B-B453-2C90631348A2}" destId="{6CB2CF28-C5EE-41A3-883D-EE683D2C31C3}" srcOrd="3" destOrd="0" presId="urn:microsoft.com/office/officeart/2005/8/layout/hList7"/>
    <dgm:cxn modelId="{067E0F78-461E-4415-BF69-4DD8AD0A7E9E}" type="presParOf" srcId="{1A7A5501-BDAC-4D1D-80F1-9473CEA32800}" destId="{D0076832-D389-410C-A48D-5BE211194D86}" srcOrd="1" destOrd="0" presId="urn:microsoft.com/office/officeart/2005/8/layout/hList7"/>
    <dgm:cxn modelId="{534C9BEF-A729-474C-8F3D-DF331E5DA03F}" type="presParOf" srcId="{1A7A5501-BDAC-4D1D-80F1-9473CEA32800}" destId="{96F75A3E-2651-46C1-9376-7B3C197F1A79}" srcOrd="2" destOrd="0" presId="urn:microsoft.com/office/officeart/2005/8/layout/hList7"/>
    <dgm:cxn modelId="{ACBA13DE-54F1-4F65-A131-8368ED9FAC43}" type="presParOf" srcId="{96F75A3E-2651-46C1-9376-7B3C197F1A79}" destId="{F69AC036-7DF7-4509-83F6-676747439FFA}" srcOrd="0" destOrd="0" presId="urn:microsoft.com/office/officeart/2005/8/layout/hList7"/>
    <dgm:cxn modelId="{0D6AAA2D-D732-49C2-94A0-DE9850ECCDCF}" type="presParOf" srcId="{96F75A3E-2651-46C1-9376-7B3C197F1A79}" destId="{AC6A7926-6380-463D-AF2D-DA29950C7D76}" srcOrd="1" destOrd="0" presId="urn:microsoft.com/office/officeart/2005/8/layout/hList7"/>
    <dgm:cxn modelId="{DF298CBB-CE5C-49DC-8D91-E1E03F3B396A}" type="presParOf" srcId="{96F75A3E-2651-46C1-9376-7B3C197F1A79}" destId="{26C51DC6-7A48-4B56-9DD9-2EAFFCC1DB22}" srcOrd="2" destOrd="0" presId="urn:microsoft.com/office/officeart/2005/8/layout/hList7"/>
    <dgm:cxn modelId="{781B5D04-2F82-4CB4-AC36-9322C0F95D2B}" type="presParOf" srcId="{96F75A3E-2651-46C1-9376-7B3C197F1A79}" destId="{1B3EE3D2-DB29-413E-BB6C-BD3A8F700B19}" srcOrd="3" destOrd="0" presId="urn:microsoft.com/office/officeart/2005/8/layout/hList7"/>
    <dgm:cxn modelId="{78973BAD-E17A-4DB0-816E-0BAB6F59F6E3}" type="presParOf" srcId="{1A7A5501-BDAC-4D1D-80F1-9473CEA32800}" destId="{EEFE058D-895D-40DC-9615-3AB67BDCE3C1}" srcOrd="3" destOrd="0" presId="urn:microsoft.com/office/officeart/2005/8/layout/hList7"/>
    <dgm:cxn modelId="{69FE441D-B798-43A8-A594-A58BF481A8B2}" type="presParOf" srcId="{1A7A5501-BDAC-4D1D-80F1-9473CEA32800}" destId="{92201848-081E-4ABE-862E-8D1092B881FF}" srcOrd="4" destOrd="0" presId="urn:microsoft.com/office/officeart/2005/8/layout/hList7"/>
    <dgm:cxn modelId="{0CDCBFBF-27D5-420E-BC72-8C0C3B3A999A}" type="presParOf" srcId="{92201848-081E-4ABE-862E-8D1092B881FF}" destId="{DE7A9203-FA61-4DAE-9E18-CDA56FF34668}" srcOrd="0" destOrd="0" presId="urn:microsoft.com/office/officeart/2005/8/layout/hList7"/>
    <dgm:cxn modelId="{6AE4C2B3-7D6D-4D44-8E8F-870FB86BE29B}" type="presParOf" srcId="{92201848-081E-4ABE-862E-8D1092B881FF}" destId="{55562B10-EB7E-48CD-A960-85984487EB3A}" srcOrd="1" destOrd="0" presId="urn:microsoft.com/office/officeart/2005/8/layout/hList7"/>
    <dgm:cxn modelId="{FB679F38-18A2-4136-B598-4BE5B4AF3B5C}" type="presParOf" srcId="{92201848-081E-4ABE-862E-8D1092B881FF}" destId="{4F6F0CB4-347A-40C7-B579-129B28B1877E}" srcOrd="2" destOrd="0" presId="urn:microsoft.com/office/officeart/2005/8/layout/hList7"/>
    <dgm:cxn modelId="{1FF7264F-BBD2-41BF-9B0B-2BEFEB4547F4}" type="presParOf" srcId="{92201848-081E-4ABE-862E-8D1092B881FF}" destId="{441A853B-23CA-4737-A015-E9575E798C27}" srcOrd="3" destOrd="0" presId="urn:microsoft.com/office/officeart/2005/8/layout/hList7"/>
    <dgm:cxn modelId="{37106759-132E-4D4D-9A64-24D126F76BC1}" type="presParOf" srcId="{1A7A5501-BDAC-4D1D-80F1-9473CEA32800}" destId="{262DC3C7-4638-4568-97ED-CB5E20386016}" srcOrd="5" destOrd="0" presId="urn:microsoft.com/office/officeart/2005/8/layout/hList7"/>
    <dgm:cxn modelId="{64C453A5-C310-4A59-83D2-716C0720E4A5}" type="presParOf" srcId="{1A7A5501-BDAC-4D1D-80F1-9473CEA32800}" destId="{DFFE81D0-C4F7-48AE-AFCD-7CE8237FB11F}" srcOrd="6" destOrd="0" presId="urn:microsoft.com/office/officeart/2005/8/layout/hList7"/>
    <dgm:cxn modelId="{AF7BB5CF-79C0-40F3-BF77-7F5E07A6E689}" type="presParOf" srcId="{DFFE81D0-C4F7-48AE-AFCD-7CE8237FB11F}" destId="{D7A5BF89-FD09-49D4-B58D-AEDDEEE7AE9E}" srcOrd="0" destOrd="0" presId="urn:microsoft.com/office/officeart/2005/8/layout/hList7"/>
    <dgm:cxn modelId="{4A394A31-227B-4DCF-B622-1D5C77456ECA}" type="presParOf" srcId="{DFFE81D0-C4F7-48AE-AFCD-7CE8237FB11F}" destId="{FCC8C416-75D1-4B0A-AA1E-79C1EC779857}" srcOrd="1" destOrd="0" presId="urn:microsoft.com/office/officeart/2005/8/layout/hList7"/>
    <dgm:cxn modelId="{0A0718CF-BF4C-4710-820C-6CBF44272033}" type="presParOf" srcId="{DFFE81D0-C4F7-48AE-AFCD-7CE8237FB11F}" destId="{0AD2831A-02C7-4F30-BBAE-BFFE50258084}" srcOrd="2" destOrd="0" presId="urn:microsoft.com/office/officeart/2005/8/layout/hList7"/>
    <dgm:cxn modelId="{4EF344BE-1E2A-4086-AA9E-BCF558170684}" type="presParOf" srcId="{DFFE81D0-C4F7-48AE-AFCD-7CE8237FB11F}" destId="{F1DB6517-6451-4393-95D1-93FB7D99E3CD}" srcOrd="3" destOrd="0" presId="urn:microsoft.com/office/officeart/2005/8/layout/hList7"/>
    <dgm:cxn modelId="{D0DEFECA-64FC-465C-804F-F954B6E48C0C}" type="presParOf" srcId="{1A7A5501-BDAC-4D1D-80F1-9473CEA32800}" destId="{67DFFAE0-E3DA-4BDA-A01D-81F984CD4374}" srcOrd="7" destOrd="0" presId="urn:microsoft.com/office/officeart/2005/8/layout/hList7"/>
    <dgm:cxn modelId="{49E2D099-1183-4DC5-B4C8-CD26F6BD75AC}" type="presParOf" srcId="{1A7A5501-BDAC-4D1D-80F1-9473CEA32800}" destId="{38C8958C-FEA5-482D-B65C-DFF3068EDE15}" srcOrd="8" destOrd="0" presId="urn:microsoft.com/office/officeart/2005/8/layout/hList7"/>
    <dgm:cxn modelId="{18C59445-8A3F-4244-90DE-85FBA9E411F0}" type="presParOf" srcId="{38C8958C-FEA5-482D-B65C-DFF3068EDE15}" destId="{187C4F6E-C8EA-473E-8AC0-3CB48FAD678C}" srcOrd="0" destOrd="0" presId="urn:microsoft.com/office/officeart/2005/8/layout/hList7"/>
    <dgm:cxn modelId="{122AE0D9-46AD-49DC-AEAC-00BF99A5A97E}" type="presParOf" srcId="{38C8958C-FEA5-482D-B65C-DFF3068EDE15}" destId="{41E78CA7-ED0B-4EF1-88DA-4E6FE2F3E917}" srcOrd="1" destOrd="0" presId="urn:microsoft.com/office/officeart/2005/8/layout/hList7"/>
    <dgm:cxn modelId="{8CCF0D33-D11B-49CC-9207-F0AB28C7CACE}" type="presParOf" srcId="{38C8958C-FEA5-482D-B65C-DFF3068EDE15}" destId="{02727DAA-AFDD-4AB4-AEFF-99AD77129AE5}" srcOrd="2" destOrd="0" presId="urn:microsoft.com/office/officeart/2005/8/layout/hList7"/>
    <dgm:cxn modelId="{4C10F256-F32D-45EC-ACCB-8F9DA1A596D9}" type="presParOf" srcId="{38C8958C-FEA5-482D-B65C-DFF3068EDE15}" destId="{D67CA187-F26C-4F75-84D8-07B926576631}"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F3E006-7403-47B8-B214-2F84AD2F726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IE"/>
        </a:p>
      </dgm:t>
    </dgm:pt>
    <dgm:pt modelId="{AAD5B3D7-4F04-49AD-A99E-BA227269DEE8}">
      <dgm:prSet custT="1"/>
      <dgm:spPr/>
      <dgm:t>
        <a:bodyPr/>
        <a:lstStyle/>
        <a:p>
          <a:r>
            <a:rPr lang="en-GB" sz="1400" dirty="0">
              <a:latin typeface="Poppins" panose="00000500000000000000" pitchFamily="2" charset="0"/>
              <a:cs typeface="Poppins" panose="00000500000000000000" pitchFamily="2" charset="0"/>
            </a:rPr>
            <a:t>Organising trips away for young people in the organisation that ask parents/caregivers to spend more than they can. </a:t>
          </a:r>
          <a:endParaRPr lang="en-IE" sz="1400" dirty="0">
            <a:latin typeface="Poppins" panose="00000500000000000000" pitchFamily="2" charset="0"/>
            <a:cs typeface="Poppins" panose="00000500000000000000" pitchFamily="2" charset="0"/>
          </a:endParaRPr>
        </a:p>
      </dgm:t>
    </dgm:pt>
    <dgm:pt modelId="{9155230C-870F-4551-BCEE-D68AA9207B0D}" type="parTrans" cxnId="{DCF0515A-9483-4114-AD8F-63AC2580E496}">
      <dgm:prSet/>
      <dgm:spPr/>
      <dgm:t>
        <a:bodyPr/>
        <a:lstStyle/>
        <a:p>
          <a:endParaRPr lang="en-IE"/>
        </a:p>
      </dgm:t>
    </dgm:pt>
    <dgm:pt modelId="{AA451F0B-C354-40FC-BF00-A1A21CE39E2A}" type="sibTrans" cxnId="{DCF0515A-9483-4114-AD8F-63AC2580E496}">
      <dgm:prSet/>
      <dgm:spPr/>
      <dgm:t>
        <a:bodyPr/>
        <a:lstStyle/>
        <a:p>
          <a:endParaRPr lang="en-IE"/>
        </a:p>
      </dgm:t>
    </dgm:pt>
    <dgm:pt modelId="{C6504DE3-609D-4F70-BE3E-E958F73391DF}">
      <dgm:prSet/>
      <dgm:spPr/>
      <dgm:t>
        <a:bodyPr/>
        <a:lstStyle/>
        <a:p>
          <a:endParaRPr lang="en-IE" dirty="0">
            <a:latin typeface="Poppins" panose="00000500000000000000" pitchFamily="2" charset="0"/>
            <a:cs typeface="Poppins" panose="00000500000000000000" pitchFamily="2" charset="0"/>
          </a:endParaRPr>
        </a:p>
      </dgm:t>
    </dgm:pt>
    <dgm:pt modelId="{0A265A06-F763-40B9-851B-5D8E45DEE893}" type="parTrans" cxnId="{A620F61A-7A96-44C7-BD6E-179876F9329E}">
      <dgm:prSet/>
      <dgm:spPr/>
      <dgm:t>
        <a:bodyPr/>
        <a:lstStyle/>
        <a:p>
          <a:endParaRPr lang="en-IE"/>
        </a:p>
      </dgm:t>
    </dgm:pt>
    <dgm:pt modelId="{08CA1985-57FE-4BE3-96A1-9BAE56B71668}" type="sibTrans" cxnId="{A620F61A-7A96-44C7-BD6E-179876F9329E}">
      <dgm:prSet/>
      <dgm:spPr/>
      <dgm:t>
        <a:bodyPr/>
        <a:lstStyle/>
        <a:p>
          <a:endParaRPr lang="en-IE"/>
        </a:p>
      </dgm:t>
    </dgm:pt>
    <dgm:pt modelId="{CEB067AB-2F58-44AB-8119-9F42D00905B3}">
      <dgm:prSet/>
      <dgm:spPr/>
      <dgm:t>
        <a:bodyPr/>
        <a:lstStyle/>
        <a:p>
          <a:endParaRPr lang="en-IE" dirty="0">
            <a:latin typeface="Poppins" panose="00000500000000000000" pitchFamily="2" charset="0"/>
            <a:cs typeface="Poppins" panose="00000500000000000000" pitchFamily="2" charset="0"/>
          </a:endParaRPr>
        </a:p>
      </dgm:t>
    </dgm:pt>
    <dgm:pt modelId="{9458D7EC-7961-473E-B844-B79FD9E6B885}" type="parTrans" cxnId="{0C70BCF1-AAD3-48B3-AA79-9FFF72B47879}">
      <dgm:prSet/>
      <dgm:spPr/>
      <dgm:t>
        <a:bodyPr/>
        <a:lstStyle/>
        <a:p>
          <a:endParaRPr lang="en-IE"/>
        </a:p>
      </dgm:t>
    </dgm:pt>
    <dgm:pt modelId="{B5FF2034-054F-4E6C-B0B3-2038B501D953}" type="sibTrans" cxnId="{0C70BCF1-AAD3-48B3-AA79-9FFF72B47879}">
      <dgm:prSet/>
      <dgm:spPr/>
      <dgm:t>
        <a:bodyPr/>
        <a:lstStyle/>
        <a:p>
          <a:endParaRPr lang="en-IE"/>
        </a:p>
      </dgm:t>
    </dgm:pt>
    <dgm:pt modelId="{DA165653-FFE9-42FA-A4B8-2CE2B428CD1D}">
      <dgm:prSet/>
      <dgm:spPr/>
      <dgm:t>
        <a:bodyPr/>
        <a:lstStyle/>
        <a:p>
          <a:endParaRPr lang="en-IE" dirty="0">
            <a:latin typeface="Poppins" panose="00000500000000000000" pitchFamily="2" charset="0"/>
            <a:cs typeface="Poppins" panose="00000500000000000000" pitchFamily="2" charset="0"/>
          </a:endParaRPr>
        </a:p>
      </dgm:t>
    </dgm:pt>
    <dgm:pt modelId="{029A8093-D9E7-4197-905D-B5F6071B8DEC}" type="parTrans" cxnId="{E9699A5D-8171-4299-B251-404CB03B9AE7}">
      <dgm:prSet/>
      <dgm:spPr/>
      <dgm:t>
        <a:bodyPr/>
        <a:lstStyle/>
        <a:p>
          <a:endParaRPr lang="en-IE"/>
        </a:p>
      </dgm:t>
    </dgm:pt>
    <dgm:pt modelId="{72EFD416-B244-4784-84EF-8DC5944C16E6}" type="sibTrans" cxnId="{E9699A5D-8171-4299-B251-404CB03B9AE7}">
      <dgm:prSet/>
      <dgm:spPr/>
      <dgm:t>
        <a:bodyPr/>
        <a:lstStyle/>
        <a:p>
          <a:endParaRPr lang="en-IE"/>
        </a:p>
      </dgm:t>
    </dgm:pt>
    <dgm:pt modelId="{26D8D998-2191-4327-BA3D-C4E2A96C97A2}">
      <dgm:prSet/>
      <dgm:spPr/>
      <dgm:t>
        <a:bodyPr/>
        <a:lstStyle/>
        <a:p>
          <a:endParaRPr lang="en-IE" dirty="0">
            <a:latin typeface="Poppins" panose="00000500000000000000" pitchFamily="2" charset="0"/>
            <a:cs typeface="Poppins" panose="00000500000000000000" pitchFamily="2" charset="0"/>
          </a:endParaRPr>
        </a:p>
      </dgm:t>
    </dgm:pt>
    <dgm:pt modelId="{B7ACBE37-9299-4ABA-A5F2-59C252B0A4AE}" type="sibTrans" cxnId="{D52B3FBE-74B5-44B5-8DBF-4D12058CBA8E}">
      <dgm:prSet/>
      <dgm:spPr/>
      <dgm:t>
        <a:bodyPr/>
        <a:lstStyle/>
        <a:p>
          <a:endParaRPr lang="en-IE"/>
        </a:p>
      </dgm:t>
    </dgm:pt>
    <dgm:pt modelId="{E2BDA2E4-7D21-404E-8215-09CEAB55E0F5}" type="parTrans" cxnId="{D52B3FBE-74B5-44B5-8DBF-4D12058CBA8E}">
      <dgm:prSet/>
      <dgm:spPr/>
      <dgm:t>
        <a:bodyPr/>
        <a:lstStyle/>
        <a:p>
          <a:endParaRPr lang="en-IE"/>
        </a:p>
      </dgm:t>
    </dgm:pt>
    <dgm:pt modelId="{F8C25CEC-AAE3-44D5-A74F-8206D6B42884}" type="pres">
      <dgm:prSet presAssocID="{16F3E006-7403-47B8-B214-2F84AD2F7269}" presName="diagram" presStyleCnt="0">
        <dgm:presLayoutVars>
          <dgm:dir/>
          <dgm:resizeHandles val="exact"/>
        </dgm:presLayoutVars>
      </dgm:prSet>
      <dgm:spPr/>
    </dgm:pt>
    <dgm:pt modelId="{01792485-3A59-4F7A-A082-AD9632342A06}" type="pres">
      <dgm:prSet presAssocID="{AAD5B3D7-4F04-49AD-A99E-BA227269DEE8}" presName="node" presStyleLbl="node1" presStyleIdx="0" presStyleCnt="5" custLinFactNeighborX="-1569" custLinFactNeighborY="-797">
        <dgm:presLayoutVars>
          <dgm:bulletEnabled val="1"/>
        </dgm:presLayoutVars>
      </dgm:prSet>
      <dgm:spPr/>
    </dgm:pt>
    <dgm:pt modelId="{D4EAAC95-77C0-4CA0-9132-F66CF34D6AD3}" type="pres">
      <dgm:prSet presAssocID="{AA451F0B-C354-40FC-BF00-A1A21CE39E2A}" presName="sibTrans" presStyleCnt="0"/>
      <dgm:spPr/>
    </dgm:pt>
    <dgm:pt modelId="{D711CC0C-D876-4A86-89EA-C6243DE36B42}" type="pres">
      <dgm:prSet presAssocID="{C6504DE3-609D-4F70-BE3E-E958F73391DF}" presName="node" presStyleLbl="node1" presStyleIdx="1" presStyleCnt="5">
        <dgm:presLayoutVars>
          <dgm:bulletEnabled val="1"/>
        </dgm:presLayoutVars>
      </dgm:prSet>
      <dgm:spPr/>
    </dgm:pt>
    <dgm:pt modelId="{92408D1D-5536-4929-8956-63FD0F795A8D}" type="pres">
      <dgm:prSet presAssocID="{08CA1985-57FE-4BE3-96A1-9BAE56B71668}" presName="sibTrans" presStyleCnt="0"/>
      <dgm:spPr/>
    </dgm:pt>
    <dgm:pt modelId="{55C0B6C3-52A8-4620-BF61-AF03BDA5683F}" type="pres">
      <dgm:prSet presAssocID="{CEB067AB-2F58-44AB-8119-9F42D00905B3}" presName="node" presStyleLbl="node1" presStyleIdx="2" presStyleCnt="5">
        <dgm:presLayoutVars>
          <dgm:bulletEnabled val="1"/>
        </dgm:presLayoutVars>
      </dgm:prSet>
      <dgm:spPr/>
    </dgm:pt>
    <dgm:pt modelId="{148EEA0D-0C3E-49AD-BD50-17418F185B36}" type="pres">
      <dgm:prSet presAssocID="{B5FF2034-054F-4E6C-B0B3-2038B501D953}" presName="sibTrans" presStyleCnt="0"/>
      <dgm:spPr/>
    </dgm:pt>
    <dgm:pt modelId="{331FEC06-9083-4835-9603-814481FAC510}" type="pres">
      <dgm:prSet presAssocID="{DA165653-FFE9-42FA-A4B8-2CE2B428CD1D}" presName="node" presStyleLbl="node1" presStyleIdx="3" presStyleCnt="5">
        <dgm:presLayoutVars>
          <dgm:bulletEnabled val="1"/>
        </dgm:presLayoutVars>
      </dgm:prSet>
      <dgm:spPr/>
    </dgm:pt>
    <dgm:pt modelId="{85EE9F3C-A1A2-475C-BE1B-BDFC4CFA9E86}" type="pres">
      <dgm:prSet presAssocID="{72EFD416-B244-4784-84EF-8DC5944C16E6}" presName="sibTrans" presStyleCnt="0"/>
      <dgm:spPr/>
    </dgm:pt>
    <dgm:pt modelId="{06B2162E-D58C-4AD2-ABAD-82CABD58675B}" type="pres">
      <dgm:prSet presAssocID="{26D8D998-2191-4327-BA3D-C4E2A96C97A2}" presName="node" presStyleLbl="node1" presStyleIdx="4" presStyleCnt="5" custLinFactNeighborX="1934">
        <dgm:presLayoutVars>
          <dgm:bulletEnabled val="1"/>
        </dgm:presLayoutVars>
      </dgm:prSet>
      <dgm:spPr/>
    </dgm:pt>
  </dgm:ptLst>
  <dgm:cxnLst>
    <dgm:cxn modelId="{4BE3270C-7D5A-48F5-811B-19998FD65F4D}" type="presOf" srcId="{CEB067AB-2F58-44AB-8119-9F42D00905B3}" destId="{55C0B6C3-52A8-4620-BF61-AF03BDA5683F}" srcOrd="0" destOrd="0" presId="urn:microsoft.com/office/officeart/2005/8/layout/default"/>
    <dgm:cxn modelId="{A620F61A-7A96-44C7-BD6E-179876F9329E}" srcId="{16F3E006-7403-47B8-B214-2F84AD2F7269}" destId="{C6504DE3-609D-4F70-BE3E-E958F73391DF}" srcOrd="1" destOrd="0" parTransId="{0A265A06-F763-40B9-851B-5D8E45DEE893}" sibTransId="{08CA1985-57FE-4BE3-96A1-9BAE56B71668}"/>
    <dgm:cxn modelId="{EC82D331-38DE-4F5D-BB1B-ABDAC0462999}" type="presOf" srcId="{16F3E006-7403-47B8-B214-2F84AD2F7269}" destId="{F8C25CEC-AAE3-44D5-A74F-8206D6B42884}" srcOrd="0" destOrd="0" presId="urn:microsoft.com/office/officeart/2005/8/layout/default"/>
    <dgm:cxn modelId="{E9699A5D-8171-4299-B251-404CB03B9AE7}" srcId="{16F3E006-7403-47B8-B214-2F84AD2F7269}" destId="{DA165653-FFE9-42FA-A4B8-2CE2B428CD1D}" srcOrd="3" destOrd="0" parTransId="{029A8093-D9E7-4197-905D-B5F6071B8DEC}" sibTransId="{72EFD416-B244-4784-84EF-8DC5944C16E6}"/>
    <dgm:cxn modelId="{40793875-3840-4180-BBFD-A542DA907C7A}" type="presOf" srcId="{C6504DE3-609D-4F70-BE3E-E958F73391DF}" destId="{D711CC0C-D876-4A86-89EA-C6243DE36B42}" srcOrd="0" destOrd="0" presId="urn:microsoft.com/office/officeart/2005/8/layout/default"/>
    <dgm:cxn modelId="{DCF0515A-9483-4114-AD8F-63AC2580E496}" srcId="{16F3E006-7403-47B8-B214-2F84AD2F7269}" destId="{AAD5B3D7-4F04-49AD-A99E-BA227269DEE8}" srcOrd="0" destOrd="0" parTransId="{9155230C-870F-4551-BCEE-D68AA9207B0D}" sibTransId="{AA451F0B-C354-40FC-BF00-A1A21CE39E2A}"/>
    <dgm:cxn modelId="{6061807A-A03B-4290-8378-B947C64DD686}" type="presOf" srcId="{DA165653-FFE9-42FA-A4B8-2CE2B428CD1D}" destId="{331FEC06-9083-4835-9603-814481FAC510}" srcOrd="0" destOrd="0" presId="urn:microsoft.com/office/officeart/2005/8/layout/default"/>
    <dgm:cxn modelId="{E0070799-7530-4EEC-976C-893F1A1164EB}" type="presOf" srcId="{AAD5B3D7-4F04-49AD-A99E-BA227269DEE8}" destId="{01792485-3A59-4F7A-A082-AD9632342A06}" srcOrd="0" destOrd="0" presId="urn:microsoft.com/office/officeart/2005/8/layout/default"/>
    <dgm:cxn modelId="{D52B3FBE-74B5-44B5-8DBF-4D12058CBA8E}" srcId="{16F3E006-7403-47B8-B214-2F84AD2F7269}" destId="{26D8D998-2191-4327-BA3D-C4E2A96C97A2}" srcOrd="4" destOrd="0" parTransId="{E2BDA2E4-7D21-404E-8215-09CEAB55E0F5}" sibTransId="{B7ACBE37-9299-4ABA-A5F2-59C252B0A4AE}"/>
    <dgm:cxn modelId="{A9B4F6DA-AA0A-4015-BCAA-711285521493}" type="presOf" srcId="{26D8D998-2191-4327-BA3D-C4E2A96C97A2}" destId="{06B2162E-D58C-4AD2-ABAD-82CABD58675B}" srcOrd="0" destOrd="0" presId="urn:microsoft.com/office/officeart/2005/8/layout/default"/>
    <dgm:cxn modelId="{0C70BCF1-AAD3-48B3-AA79-9FFF72B47879}" srcId="{16F3E006-7403-47B8-B214-2F84AD2F7269}" destId="{CEB067AB-2F58-44AB-8119-9F42D00905B3}" srcOrd="2" destOrd="0" parTransId="{9458D7EC-7961-473E-B844-B79FD9E6B885}" sibTransId="{B5FF2034-054F-4E6C-B0B3-2038B501D953}"/>
    <dgm:cxn modelId="{92A6CFA2-102D-4150-988E-44E4F65A6473}" type="presParOf" srcId="{F8C25CEC-AAE3-44D5-A74F-8206D6B42884}" destId="{01792485-3A59-4F7A-A082-AD9632342A06}" srcOrd="0" destOrd="0" presId="urn:microsoft.com/office/officeart/2005/8/layout/default"/>
    <dgm:cxn modelId="{5A3FCEC4-E908-49DC-9A71-655ADC5CFE3A}" type="presParOf" srcId="{F8C25CEC-AAE3-44D5-A74F-8206D6B42884}" destId="{D4EAAC95-77C0-4CA0-9132-F66CF34D6AD3}" srcOrd="1" destOrd="0" presId="urn:microsoft.com/office/officeart/2005/8/layout/default"/>
    <dgm:cxn modelId="{CDEDB1F6-7A87-4B83-B051-A1A783148202}" type="presParOf" srcId="{F8C25CEC-AAE3-44D5-A74F-8206D6B42884}" destId="{D711CC0C-D876-4A86-89EA-C6243DE36B42}" srcOrd="2" destOrd="0" presId="urn:microsoft.com/office/officeart/2005/8/layout/default"/>
    <dgm:cxn modelId="{EE465DAF-FBA1-4EF0-9315-8024FC8A2E7E}" type="presParOf" srcId="{F8C25CEC-AAE3-44D5-A74F-8206D6B42884}" destId="{92408D1D-5536-4929-8956-63FD0F795A8D}" srcOrd="3" destOrd="0" presId="urn:microsoft.com/office/officeart/2005/8/layout/default"/>
    <dgm:cxn modelId="{9373FDB4-8022-40DD-9020-35EF6F39C302}" type="presParOf" srcId="{F8C25CEC-AAE3-44D5-A74F-8206D6B42884}" destId="{55C0B6C3-52A8-4620-BF61-AF03BDA5683F}" srcOrd="4" destOrd="0" presId="urn:microsoft.com/office/officeart/2005/8/layout/default"/>
    <dgm:cxn modelId="{A95645F3-EADA-4C00-81F4-A3CBD97FC484}" type="presParOf" srcId="{F8C25CEC-AAE3-44D5-A74F-8206D6B42884}" destId="{148EEA0D-0C3E-49AD-BD50-17418F185B36}" srcOrd="5" destOrd="0" presId="urn:microsoft.com/office/officeart/2005/8/layout/default"/>
    <dgm:cxn modelId="{34915B3F-DE29-4297-B04E-881AAF80A12C}" type="presParOf" srcId="{F8C25CEC-AAE3-44D5-A74F-8206D6B42884}" destId="{331FEC06-9083-4835-9603-814481FAC510}" srcOrd="6" destOrd="0" presId="urn:microsoft.com/office/officeart/2005/8/layout/default"/>
    <dgm:cxn modelId="{86A04ED9-9612-4AF9-84F9-D41345CEC841}" type="presParOf" srcId="{F8C25CEC-AAE3-44D5-A74F-8206D6B42884}" destId="{85EE9F3C-A1A2-475C-BE1B-BDFC4CFA9E86}" srcOrd="7" destOrd="0" presId="urn:microsoft.com/office/officeart/2005/8/layout/default"/>
    <dgm:cxn modelId="{CC60FC51-54FC-4321-8D88-E433A69680D5}" type="presParOf" srcId="{F8C25CEC-AAE3-44D5-A74F-8206D6B42884}" destId="{06B2162E-D58C-4AD2-ABAD-82CABD58675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E50C51-365E-4348-9BC5-2046B8EC43B2}" type="doc">
      <dgm:prSet loTypeId="urn:microsoft.com/office/officeart/2005/8/layout/vList3" loCatId="list" qsTypeId="urn:microsoft.com/office/officeart/2005/8/quickstyle/simple1" qsCatId="simple" csTypeId="urn:microsoft.com/office/officeart/2005/8/colors/colorful5" csCatId="colorful" phldr="1"/>
      <dgm:spPr/>
      <dgm:t>
        <a:bodyPr/>
        <a:lstStyle/>
        <a:p>
          <a:endParaRPr lang="en-IE"/>
        </a:p>
      </dgm:t>
    </dgm:pt>
    <dgm:pt modelId="{5BF169D8-6BAE-4174-B3CD-50D3FA115CF9}">
      <dgm:prSet/>
      <dgm:spPr/>
      <dgm:t>
        <a:bodyPr/>
        <a:lstStyle/>
        <a:p>
          <a:r>
            <a:rPr lang="en-IE" dirty="0">
              <a:latin typeface="Poppins" panose="00000500000000000000" pitchFamily="2" charset="0"/>
              <a:cs typeface="Poppins" panose="00000500000000000000" pitchFamily="2" charset="0"/>
            </a:rPr>
            <a:t>Inclusion is the act of including or being included in a group</a:t>
          </a:r>
        </a:p>
      </dgm:t>
    </dgm:pt>
    <dgm:pt modelId="{F466F88B-41CF-4621-A11F-E723363CF2BB}" type="parTrans" cxnId="{EB43F87A-4490-4D01-8059-AD8D8EBDED7A}">
      <dgm:prSet/>
      <dgm:spPr/>
      <dgm:t>
        <a:bodyPr/>
        <a:lstStyle/>
        <a:p>
          <a:endParaRPr lang="en-IE"/>
        </a:p>
      </dgm:t>
    </dgm:pt>
    <dgm:pt modelId="{FD8A085A-99EA-49FC-A72F-119DFD282A78}" type="sibTrans" cxnId="{EB43F87A-4490-4D01-8059-AD8D8EBDED7A}">
      <dgm:prSet/>
      <dgm:spPr/>
      <dgm:t>
        <a:bodyPr/>
        <a:lstStyle/>
        <a:p>
          <a:endParaRPr lang="en-IE"/>
        </a:p>
      </dgm:t>
    </dgm:pt>
    <dgm:pt modelId="{53380D30-81C6-4A2F-A149-D73050E9D9AD}">
      <dgm:prSet/>
      <dgm:spPr/>
      <dgm:t>
        <a:bodyPr/>
        <a:lstStyle/>
        <a:p>
          <a:r>
            <a:rPr lang="en-IE" dirty="0">
              <a:latin typeface="Poppins" panose="00000500000000000000" pitchFamily="2" charset="0"/>
              <a:cs typeface="Poppins" panose="00000500000000000000" pitchFamily="2" charset="0"/>
            </a:rPr>
            <a:t>It is conscious practice of providing equal and fair resources and/or opportunities to everyone, including groups that can be see as marginalised or segregated usually. </a:t>
          </a:r>
        </a:p>
      </dgm:t>
    </dgm:pt>
    <dgm:pt modelId="{A4B1F8A1-428C-4771-BA80-3AF95CDC0FCA}" type="parTrans" cxnId="{EE1AEAEA-79B0-499D-B646-D8A1377EE3ED}">
      <dgm:prSet/>
      <dgm:spPr/>
      <dgm:t>
        <a:bodyPr/>
        <a:lstStyle/>
        <a:p>
          <a:endParaRPr lang="en-IE"/>
        </a:p>
      </dgm:t>
    </dgm:pt>
    <dgm:pt modelId="{657DC47F-0BAC-4DB1-929F-B22FE56A3F0F}" type="sibTrans" cxnId="{EE1AEAEA-79B0-499D-B646-D8A1377EE3ED}">
      <dgm:prSet/>
      <dgm:spPr/>
      <dgm:t>
        <a:bodyPr/>
        <a:lstStyle/>
        <a:p>
          <a:endParaRPr lang="en-IE"/>
        </a:p>
      </dgm:t>
    </dgm:pt>
    <dgm:pt modelId="{822DEBD7-5184-4CF1-80EC-AD9997DB31A3}" type="pres">
      <dgm:prSet presAssocID="{C4E50C51-365E-4348-9BC5-2046B8EC43B2}" presName="linearFlow" presStyleCnt="0">
        <dgm:presLayoutVars>
          <dgm:dir/>
          <dgm:resizeHandles val="exact"/>
        </dgm:presLayoutVars>
      </dgm:prSet>
      <dgm:spPr/>
    </dgm:pt>
    <dgm:pt modelId="{CB42899B-6977-46C2-9FC5-9460E91F2801}" type="pres">
      <dgm:prSet presAssocID="{5BF169D8-6BAE-4174-B3CD-50D3FA115CF9}" presName="composite" presStyleCnt="0"/>
      <dgm:spPr/>
    </dgm:pt>
    <dgm:pt modelId="{83857D2A-3AD0-41C3-8C16-33CE91DD2CEB}" type="pres">
      <dgm:prSet presAssocID="{5BF169D8-6BAE-4174-B3CD-50D3FA115CF9}" presName="imgShp"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39000" r="-39000"/>
          </a:stretch>
        </a:blipFill>
      </dgm:spPr>
    </dgm:pt>
    <dgm:pt modelId="{4C6FC9E8-B6E9-4258-9351-B1320B7D3864}" type="pres">
      <dgm:prSet presAssocID="{5BF169D8-6BAE-4174-B3CD-50D3FA115CF9}" presName="txShp" presStyleLbl="node1" presStyleIdx="0" presStyleCnt="2">
        <dgm:presLayoutVars>
          <dgm:bulletEnabled val="1"/>
        </dgm:presLayoutVars>
      </dgm:prSet>
      <dgm:spPr/>
    </dgm:pt>
    <dgm:pt modelId="{0BA29B69-4B0F-4554-BCD4-ADCDC7AFA34E}" type="pres">
      <dgm:prSet presAssocID="{FD8A085A-99EA-49FC-A72F-119DFD282A78}" presName="spacing" presStyleCnt="0"/>
      <dgm:spPr/>
    </dgm:pt>
    <dgm:pt modelId="{A7A4CE0F-4861-447F-813A-D33863331848}" type="pres">
      <dgm:prSet presAssocID="{53380D30-81C6-4A2F-A149-D73050E9D9AD}" presName="composite" presStyleCnt="0"/>
      <dgm:spPr/>
    </dgm:pt>
    <dgm:pt modelId="{61EFDC37-8893-4D12-B88A-D678296F51BB}" type="pres">
      <dgm:prSet presAssocID="{53380D30-81C6-4A2F-A149-D73050E9D9AD}" presName="imgShp"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Cheers with solid fill"/>
        </a:ext>
      </dgm:extLst>
    </dgm:pt>
    <dgm:pt modelId="{D819FB44-C87E-4355-94C2-5D83BE47131B}" type="pres">
      <dgm:prSet presAssocID="{53380D30-81C6-4A2F-A149-D73050E9D9AD}" presName="txShp" presStyleLbl="node1" presStyleIdx="1" presStyleCnt="2">
        <dgm:presLayoutVars>
          <dgm:bulletEnabled val="1"/>
        </dgm:presLayoutVars>
      </dgm:prSet>
      <dgm:spPr/>
    </dgm:pt>
  </dgm:ptLst>
  <dgm:cxnLst>
    <dgm:cxn modelId="{38AB1016-CC63-40AA-848C-2BC70722BCA9}" type="presOf" srcId="{5BF169D8-6BAE-4174-B3CD-50D3FA115CF9}" destId="{4C6FC9E8-B6E9-4258-9351-B1320B7D3864}" srcOrd="0" destOrd="0" presId="urn:microsoft.com/office/officeart/2005/8/layout/vList3"/>
    <dgm:cxn modelId="{EB43F87A-4490-4D01-8059-AD8D8EBDED7A}" srcId="{C4E50C51-365E-4348-9BC5-2046B8EC43B2}" destId="{5BF169D8-6BAE-4174-B3CD-50D3FA115CF9}" srcOrd="0" destOrd="0" parTransId="{F466F88B-41CF-4621-A11F-E723363CF2BB}" sibTransId="{FD8A085A-99EA-49FC-A72F-119DFD282A78}"/>
    <dgm:cxn modelId="{A5AFBE8B-DAD9-4F85-8DA1-3A37F5BE18D1}" type="presOf" srcId="{53380D30-81C6-4A2F-A149-D73050E9D9AD}" destId="{D819FB44-C87E-4355-94C2-5D83BE47131B}" srcOrd="0" destOrd="0" presId="urn:microsoft.com/office/officeart/2005/8/layout/vList3"/>
    <dgm:cxn modelId="{E2A404E6-40FA-4994-B6E5-67940043F22B}" type="presOf" srcId="{C4E50C51-365E-4348-9BC5-2046B8EC43B2}" destId="{822DEBD7-5184-4CF1-80EC-AD9997DB31A3}" srcOrd="0" destOrd="0" presId="urn:microsoft.com/office/officeart/2005/8/layout/vList3"/>
    <dgm:cxn modelId="{EE1AEAEA-79B0-499D-B646-D8A1377EE3ED}" srcId="{C4E50C51-365E-4348-9BC5-2046B8EC43B2}" destId="{53380D30-81C6-4A2F-A149-D73050E9D9AD}" srcOrd="1" destOrd="0" parTransId="{A4B1F8A1-428C-4771-BA80-3AF95CDC0FCA}" sibTransId="{657DC47F-0BAC-4DB1-929F-B22FE56A3F0F}"/>
    <dgm:cxn modelId="{D716F037-5DC4-49D7-A9C4-2AB102F71BA8}" type="presParOf" srcId="{822DEBD7-5184-4CF1-80EC-AD9997DB31A3}" destId="{CB42899B-6977-46C2-9FC5-9460E91F2801}" srcOrd="0" destOrd="0" presId="urn:microsoft.com/office/officeart/2005/8/layout/vList3"/>
    <dgm:cxn modelId="{6113C9F7-24B5-4C56-96EA-4B4E07D1B469}" type="presParOf" srcId="{CB42899B-6977-46C2-9FC5-9460E91F2801}" destId="{83857D2A-3AD0-41C3-8C16-33CE91DD2CEB}" srcOrd="0" destOrd="0" presId="urn:microsoft.com/office/officeart/2005/8/layout/vList3"/>
    <dgm:cxn modelId="{8A539406-36DD-46F9-9120-E98B0ACA2D97}" type="presParOf" srcId="{CB42899B-6977-46C2-9FC5-9460E91F2801}" destId="{4C6FC9E8-B6E9-4258-9351-B1320B7D3864}" srcOrd="1" destOrd="0" presId="urn:microsoft.com/office/officeart/2005/8/layout/vList3"/>
    <dgm:cxn modelId="{6787E91F-51A8-4596-8DC1-1103C0FBEC7B}" type="presParOf" srcId="{822DEBD7-5184-4CF1-80EC-AD9997DB31A3}" destId="{0BA29B69-4B0F-4554-BCD4-ADCDC7AFA34E}" srcOrd="1" destOrd="0" presId="urn:microsoft.com/office/officeart/2005/8/layout/vList3"/>
    <dgm:cxn modelId="{872C4D4D-7181-419D-A0CB-2401015B1DCE}" type="presParOf" srcId="{822DEBD7-5184-4CF1-80EC-AD9997DB31A3}" destId="{A7A4CE0F-4861-447F-813A-D33863331848}" srcOrd="2" destOrd="0" presId="urn:microsoft.com/office/officeart/2005/8/layout/vList3"/>
    <dgm:cxn modelId="{E04FC051-F9F5-4108-A157-83E16E47F6DF}" type="presParOf" srcId="{A7A4CE0F-4861-447F-813A-D33863331848}" destId="{61EFDC37-8893-4D12-B88A-D678296F51BB}" srcOrd="0" destOrd="0" presId="urn:microsoft.com/office/officeart/2005/8/layout/vList3"/>
    <dgm:cxn modelId="{00455CD4-59CE-4E85-9273-08D9F04C32DF}" type="presParOf" srcId="{A7A4CE0F-4861-447F-813A-D33863331848}" destId="{D819FB44-C87E-4355-94C2-5D83BE47131B}"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FB89C7-5FFA-48F6-809E-83DC0F1043F5}"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IE"/>
        </a:p>
      </dgm:t>
    </dgm:pt>
    <dgm:pt modelId="{3E8777B3-BEA3-421C-8562-9CF473AEF952}">
      <dgm:prSet/>
      <dgm:spPr>
        <a:solidFill>
          <a:srgbClr val="8823ED"/>
        </a:solidFill>
      </dgm:spPr>
      <dgm:t>
        <a:bodyPr/>
        <a:lstStyle/>
        <a:p>
          <a:r>
            <a:rPr lang="en-IE" dirty="0">
              <a:latin typeface="Poppins" panose="00000500000000000000" pitchFamily="2" charset="0"/>
              <a:cs typeface="Poppins" panose="00000500000000000000" pitchFamily="2" charset="0"/>
            </a:rPr>
            <a:t>Inclusion minimises the opportunity for bullying to occur</a:t>
          </a:r>
        </a:p>
      </dgm:t>
    </dgm:pt>
    <dgm:pt modelId="{EE58D8D1-3B1B-43A5-B3DC-C6310AFB07E2}" type="parTrans" cxnId="{3C8DD09E-AA4E-4F43-87EC-F91DA9832F28}">
      <dgm:prSet/>
      <dgm:spPr/>
      <dgm:t>
        <a:bodyPr/>
        <a:lstStyle/>
        <a:p>
          <a:endParaRPr lang="en-IE"/>
        </a:p>
      </dgm:t>
    </dgm:pt>
    <dgm:pt modelId="{65EC7F29-D5B7-4BA5-93ED-E120E788D78B}" type="sibTrans" cxnId="{3C8DD09E-AA4E-4F43-87EC-F91DA9832F28}">
      <dgm:prSet/>
      <dgm:spPr/>
      <dgm:t>
        <a:bodyPr/>
        <a:lstStyle/>
        <a:p>
          <a:endParaRPr lang="en-IE"/>
        </a:p>
      </dgm:t>
    </dgm:pt>
    <dgm:pt modelId="{1F7E1307-9B4F-469C-B20E-F0B213ACA77A}">
      <dgm:prSet/>
      <dgm:spPr>
        <a:solidFill>
          <a:srgbClr val="8823ED"/>
        </a:solidFill>
      </dgm:spPr>
      <dgm:t>
        <a:bodyPr/>
        <a:lstStyle/>
        <a:p>
          <a:r>
            <a:rPr lang="en-IE" dirty="0">
              <a:latin typeface="Poppins" panose="00000500000000000000" pitchFamily="2" charset="0"/>
              <a:cs typeface="Poppins" panose="00000500000000000000" pitchFamily="2" charset="0"/>
            </a:rPr>
            <a:t>It acts as a SHIELD against bullying, bias and exclusion </a:t>
          </a:r>
        </a:p>
      </dgm:t>
    </dgm:pt>
    <dgm:pt modelId="{49D3F673-0621-4471-BECB-15FD12B78FA6}" type="parTrans" cxnId="{CFA8E8D0-8593-4126-94F8-3EA1E8AA2DBB}">
      <dgm:prSet/>
      <dgm:spPr/>
      <dgm:t>
        <a:bodyPr/>
        <a:lstStyle/>
        <a:p>
          <a:endParaRPr lang="en-IE"/>
        </a:p>
      </dgm:t>
    </dgm:pt>
    <dgm:pt modelId="{BBC45265-716E-4389-A6C3-138546F875C4}" type="sibTrans" cxnId="{CFA8E8D0-8593-4126-94F8-3EA1E8AA2DBB}">
      <dgm:prSet/>
      <dgm:spPr/>
      <dgm:t>
        <a:bodyPr/>
        <a:lstStyle/>
        <a:p>
          <a:endParaRPr lang="en-IE"/>
        </a:p>
      </dgm:t>
    </dgm:pt>
    <dgm:pt modelId="{692F98DE-20E1-4EE4-A14A-3C2FEE823D1E}" type="pres">
      <dgm:prSet presAssocID="{A5FB89C7-5FFA-48F6-809E-83DC0F1043F5}" presName="CompostProcess" presStyleCnt="0">
        <dgm:presLayoutVars>
          <dgm:dir/>
          <dgm:resizeHandles val="exact"/>
        </dgm:presLayoutVars>
      </dgm:prSet>
      <dgm:spPr/>
    </dgm:pt>
    <dgm:pt modelId="{97892E24-A944-4AA6-AEB4-9E3E6D9557BD}" type="pres">
      <dgm:prSet presAssocID="{A5FB89C7-5FFA-48F6-809E-83DC0F1043F5}" presName="arrow" presStyleLbl="bgShp" presStyleIdx="0" presStyleCnt="1"/>
      <dgm:spPr>
        <a:solidFill>
          <a:schemeClr val="accent6">
            <a:lumMod val="75000"/>
          </a:schemeClr>
        </a:solidFill>
      </dgm:spPr>
    </dgm:pt>
    <dgm:pt modelId="{2AFA8ED7-1326-49FC-A3B0-99440C5F320C}" type="pres">
      <dgm:prSet presAssocID="{A5FB89C7-5FFA-48F6-809E-83DC0F1043F5}" presName="linearProcess" presStyleCnt="0"/>
      <dgm:spPr/>
    </dgm:pt>
    <dgm:pt modelId="{43336166-2BEF-46A7-BCBC-099D5238969C}" type="pres">
      <dgm:prSet presAssocID="{3E8777B3-BEA3-421C-8562-9CF473AEF952}" presName="textNode" presStyleLbl="node1" presStyleIdx="0" presStyleCnt="2">
        <dgm:presLayoutVars>
          <dgm:bulletEnabled val="1"/>
        </dgm:presLayoutVars>
      </dgm:prSet>
      <dgm:spPr/>
    </dgm:pt>
    <dgm:pt modelId="{1DF95335-B87F-4CDA-A580-F61DE6881C46}" type="pres">
      <dgm:prSet presAssocID="{65EC7F29-D5B7-4BA5-93ED-E120E788D78B}" presName="sibTrans" presStyleCnt="0"/>
      <dgm:spPr/>
    </dgm:pt>
    <dgm:pt modelId="{3B90B248-4CD3-4049-8A3B-58C992E62EC9}" type="pres">
      <dgm:prSet presAssocID="{1F7E1307-9B4F-469C-B20E-F0B213ACA77A}" presName="textNode" presStyleLbl="node1" presStyleIdx="1" presStyleCnt="2">
        <dgm:presLayoutVars>
          <dgm:bulletEnabled val="1"/>
        </dgm:presLayoutVars>
      </dgm:prSet>
      <dgm:spPr/>
    </dgm:pt>
  </dgm:ptLst>
  <dgm:cxnLst>
    <dgm:cxn modelId="{F4DD1232-1ABF-4CBB-BFAC-D315DFD580E9}" type="presOf" srcId="{1F7E1307-9B4F-469C-B20E-F0B213ACA77A}" destId="{3B90B248-4CD3-4049-8A3B-58C992E62EC9}" srcOrd="0" destOrd="0" presId="urn:microsoft.com/office/officeart/2005/8/layout/hProcess9"/>
    <dgm:cxn modelId="{3C8DD09E-AA4E-4F43-87EC-F91DA9832F28}" srcId="{A5FB89C7-5FFA-48F6-809E-83DC0F1043F5}" destId="{3E8777B3-BEA3-421C-8562-9CF473AEF952}" srcOrd="0" destOrd="0" parTransId="{EE58D8D1-3B1B-43A5-B3DC-C6310AFB07E2}" sibTransId="{65EC7F29-D5B7-4BA5-93ED-E120E788D78B}"/>
    <dgm:cxn modelId="{8EE27DB3-96FD-4643-A8A6-84B5A91905C6}" type="presOf" srcId="{A5FB89C7-5FFA-48F6-809E-83DC0F1043F5}" destId="{692F98DE-20E1-4EE4-A14A-3C2FEE823D1E}" srcOrd="0" destOrd="0" presId="urn:microsoft.com/office/officeart/2005/8/layout/hProcess9"/>
    <dgm:cxn modelId="{CFA8E8D0-8593-4126-94F8-3EA1E8AA2DBB}" srcId="{A5FB89C7-5FFA-48F6-809E-83DC0F1043F5}" destId="{1F7E1307-9B4F-469C-B20E-F0B213ACA77A}" srcOrd="1" destOrd="0" parTransId="{49D3F673-0621-4471-BECB-15FD12B78FA6}" sibTransId="{BBC45265-716E-4389-A6C3-138546F875C4}"/>
    <dgm:cxn modelId="{3329CDE9-629B-4727-B391-00ED65311ED1}" type="presOf" srcId="{3E8777B3-BEA3-421C-8562-9CF473AEF952}" destId="{43336166-2BEF-46A7-BCBC-099D5238969C}" srcOrd="0" destOrd="0" presId="urn:microsoft.com/office/officeart/2005/8/layout/hProcess9"/>
    <dgm:cxn modelId="{DC513D50-6437-44D2-8671-C536CB844B89}" type="presParOf" srcId="{692F98DE-20E1-4EE4-A14A-3C2FEE823D1E}" destId="{97892E24-A944-4AA6-AEB4-9E3E6D9557BD}" srcOrd="0" destOrd="0" presId="urn:microsoft.com/office/officeart/2005/8/layout/hProcess9"/>
    <dgm:cxn modelId="{6983CF27-37AF-486F-925F-584913F9F048}" type="presParOf" srcId="{692F98DE-20E1-4EE4-A14A-3C2FEE823D1E}" destId="{2AFA8ED7-1326-49FC-A3B0-99440C5F320C}" srcOrd="1" destOrd="0" presId="urn:microsoft.com/office/officeart/2005/8/layout/hProcess9"/>
    <dgm:cxn modelId="{D9A880AF-AEFE-46AD-BD7B-F1CE7CB6B066}" type="presParOf" srcId="{2AFA8ED7-1326-49FC-A3B0-99440C5F320C}" destId="{43336166-2BEF-46A7-BCBC-099D5238969C}" srcOrd="0" destOrd="0" presId="urn:microsoft.com/office/officeart/2005/8/layout/hProcess9"/>
    <dgm:cxn modelId="{D009FC65-D807-44A1-A56F-448F110FB37E}" type="presParOf" srcId="{2AFA8ED7-1326-49FC-A3B0-99440C5F320C}" destId="{1DF95335-B87F-4CDA-A580-F61DE6881C46}" srcOrd="1" destOrd="0" presId="urn:microsoft.com/office/officeart/2005/8/layout/hProcess9"/>
    <dgm:cxn modelId="{984267B1-0AC8-4519-BAC2-7538D8676A2A}" type="presParOf" srcId="{2AFA8ED7-1326-49FC-A3B0-99440C5F320C}" destId="{3B90B248-4CD3-4049-8A3B-58C992E62EC9}"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6F3E006-7403-47B8-B214-2F84AD2F726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IE"/>
        </a:p>
      </dgm:t>
    </dgm:pt>
    <dgm:pt modelId="{AAD5B3D7-4F04-49AD-A99E-BA227269DEE8}">
      <dgm:prSet/>
      <dgm:spPr/>
      <dgm:t>
        <a:bodyPr/>
        <a:lstStyle/>
        <a:p>
          <a:r>
            <a:rPr lang="en-IE" dirty="0">
              <a:latin typeface="Poppins" panose="00000500000000000000" pitchFamily="2" charset="0"/>
              <a:cs typeface="Poppins" panose="00000500000000000000" pitchFamily="2" charset="0"/>
            </a:rPr>
            <a:t>Promotes acceptance and diversity</a:t>
          </a:r>
        </a:p>
      </dgm:t>
    </dgm:pt>
    <dgm:pt modelId="{9155230C-870F-4551-BCEE-D68AA9207B0D}" type="parTrans" cxnId="{DCF0515A-9483-4114-AD8F-63AC2580E496}">
      <dgm:prSet/>
      <dgm:spPr/>
      <dgm:t>
        <a:bodyPr/>
        <a:lstStyle/>
        <a:p>
          <a:endParaRPr lang="en-IE"/>
        </a:p>
      </dgm:t>
    </dgm:pt>
    <dgm:pt modelId="{AA451F0B-C354-40FC-BF00-A1A21CE39E2A}" type="sibTrans" cxnId="{DCF0515A-9483-4114-AD8F-63AC2580E496}">
      <dgm:prSet/>
      <dgm:spPr/>
      <dgm:t>
        <a:bodyPr/>
        <a:lstStyle/>
        <a:p>
          <a:endParaRPr lang="en-IE"/>
        </a:p>
      </dgm:t>
    </dgm:pt>
    <dgm:pt modelId="{C6504DE3-609D-4F70-BE3E-E958F73391DF}">
      <dgm:prSet/>
      <dgm:spPr/>
      <dgm:t>
        <a:bodyPr/>
        <a:lstStyle/>
        <a:p>
          <a:r>
            <a:rPr lang="en-IE" dirty="0">
              <a:latin typeface="Poppins" panose="00000500000000000000" pitchFamily="2" charset="0"/>
              <a:cs typeface="Poppins" panose="00000500000000000000" pitchFamily="2" charset="0"/>
            </a:rPr>
            <a:t>They feel wanted</a:t>
          </a:r>
        </a:p>
      </dgm:t>
    </dgm:pt>
    <dgm:pt modelId="{0A265A06-F763-40B9-851B-5D8E45DEE893}" type="parTrans" cxnId="{A620F61A-7A96-44C7-BD6E-179876F9329E}">
      <dgm:prSet/>
      <dgm:spPr/>
      <dgm:t>
        <a:bodyPr/>
        <a:lstStyle/>
        <a:p>
          <a:endParaRPr lang="en-IE"/>
        </a:p>
      </dgm:t>
    </dgm:pt>
    <dgm:pt modelId="{08CA1985-57FE-4BE3-96A1-9BAE56B71668}" type="sibTrans" cxnId="{A620F61A-7A96-44C7-BD6E-179876F9329E}">
      <dgm:prSet/>
      <dgm:spPr/>
      <dgm:t>
        <a:bodyPr/>
        <a:lstStyle/>
        <a:p>
          <a:endParaRPr lang="en-IE"/>
        </a:p>
      </dgm:t>
    </dgm:pt>
    <dgm:pt modelId="{CEB067AB-2F58-44AB-8119-9F42D00905B3}">
      <dgm:prSet/>
      <dgm:spPr/>
      <dgm:t>
        <a:bodyPr/>
        <a:lstStyle/>
        <a:p>
          <a:r>
            <a:rPr lang="en-IE" dirty="0">
              <a:latin typeface="Poppins" panose="00000500000000000000" pitchFamily="2" charset="0"/>
              <a:cs typeface="Poppins" panose="00000500000000000000" pitchFamily="2" charset="0"/>
            </a:rPr>
            <a:t>They feel part of the in group</a:t>
          </a:r>
        </a:p>
      </dgm:t>
    </dgm:pt>
    <dgm:pt modelId="{9458D7EC-7961-473E-B844-B79FD9E6B885}" type="parTrans" cxnId="{0C70BCF1-AAD3-48B3-AA79-9FFF72B47879}">
      <dgm:prSet/>
      <dgm:spPr/>
      <dgm:t>
        <a:bodyPr/>
        <a:lstStyle/>
        <a:p>
          <a:endParaRPr lang="en-IE"/>
        </a:p>
      </dgm:t>
    </dgm:pt>
    <dgm:pt modelId="{B5FF2034-054F-4E6C-B0B3-2038B501D953}" type="sibTrans" cxnId="{0C70BCF1-AAD3-48B3-AA79-9FFF72B47879}">
      <dgm:prSet/>
      <dgm:spPr/>
      <dgm:t>
        <a:bodyPr/>
        <a:lstStyle/>
        <a:p>
          <a:endParaRPr lang="en-IE"/>
        </a:p>
      </dgm:t>
    </dgm:pt>
    <dgm:pt modelId="{DA165653-FFE9-42FA-A4B8-2CE2B428CD1D}">
      <dgm:prSet/>
      <dgm:spPr/>
      <dgm:t>
        <a:bodyPr/>
        <a:lstStyle/>
        <a:p>
          <a:r>
            <a:rPr lang="en-IE" dirty="0">
              <a:latin typeface="Poppins" panose="00000500000000000000" pitchFamily="2" charset="0"/>
              <a:cs typeface="Poppins" panose="00000500000000000000" pitchFamily="2" charset="0"/>
            </a:rPr>
            <a:t>They build friendships and trust </a:t>
          </a:r>
        </a:p>
      </dgm:t>
    </dgm:pt>
    <dgm:pt modelId="{029A8093-D9E7-4197-905D-B5F6071B8DEC}" type="parTrans" cxnId="{E9699A5D-8171-4299-B251-404CB03B9AE7}">
      <dgm:prSet/>
      <dgm:spPr/>
      <dgm:t>
        <a:bodyPr/>
        <a:lstStyle/>
        <a:p>
          <a:endParaRPr lang="en-IE"/>
        </a:p>
      </dgm:t>
    </dgm:pt>
    <dgm:pt modelId="{72EFD416-B244-4784-84EF-8DC5944C16E6}" type="sibTrans" cxnId="{E9699A5D-8171-4299-B251-404CB03B9AE7}">
      <dgm:prSet/>
      <dgm:spPr/>
      <dgm:t>
        <a:bodyPr/>
        <a:lstStyle/>
        <a:p>
          <a:endParaRPr lang="en-IE"/>
        </a:p>
      </dgm:t>
    </dgm:pt>
    <dgm:pt modelId="{26D8D998-2191-4327-BA3D-C4E2A96C97A2}">
      <dgm:prSet/>
      <dgm:spPr/>
      <dgm:t>
        <a:bodyPr/>
        <a:lstStyle/>
        <a:p>
          <a:r>
            <a:rPr lang="en-IE" dirty="0">
              <a:latin typeface="Poppins" panose="00000500000000000000" pitchFamily="2" charset="0"/>
              <a:cs typeface="Poppins" panose="00000500000000000000" pitchFamily="2" charset="0"/>
            </a:rPr>
            <a:t>There is less opportunities for bias and bullying </a:t>
          </a:r>
        </a:p>
      </dgm:t>
    </dgm:pt>
    <dgm:pt modelId="{B7ACBE37-9299-4ABA-A5F2-59C252B0A4AE}" type="sibTrans" cxnId="{D52B3FBE-74B5-44B5-8DBF-4D12058CBA8E}">
      <dgm:prSet/>
      <dgm:spPr/>
      <dgm:t>
        <a:bodyPr/>
        <a:lstStyle/>
        <a:p>
          <a:endParaRPr lang="en-IE"/>
        </a:p>
      </dgm:t>
    </dgm:pt>
    <dgm:pt modelId="{E2BDA2E4-7D21-404E-8215-09CEAB55E0F5}" type="parTrans" cxnId="{D52B3FBE-74B5-44B5-8DBF-4D12058CBA8E}">
      <dgm:prSet/>
      <dgm:spPr/>
      <dgm:t>
        <a:bodyPr/>
        <a:lstStyle/>
        <a:p>
          <a:endParaRPr lang="en-IE"/>
        </a:p>
      </dgm:t>
    </dgm:pt>
    <dgm:pt modelId="{F8C25CEC-AAE3-44D5-A74F-8206D6B42884}" type="pres">
      <dgm:prSet presAssocID="{16F3E006-7403-47B8-B214-2F84AD2F7269}" presName="diagram" presStyleCnt="0">
        <dgm:presLayoutVars>
          <dgm:dir/>
          <dgm:resizeHandles val="exact"/>
        </dgm:presLayoutVars>
      </dgm:prSet>
      <dgm:spPr/>
    </dgm:pt>
    <dgm:pt modelId="{01792485-3A59-4F7A-A082-AD9632342A06}" type="pres">
      <dgm:prSet presAssocID="{AAD5B3D7-4F04-49AD-A99E-BA227269DEE8}" presName="node" presStyleLbl="node1" presStyleIdx="0" presStyleCnt="5">
        <dgm:presLayoutVars>
          <dgm:bulletEnabled val="1"/>
        </dgm:presLayoutVars>
      </dgm:prSet>
      <dgm:spPr/>
    </dgm:pt>
    <dgm:pt modelId="{D4EAAC95-77C0-4CA0-9132-F66CF34D6AD3}" type="pres">
      <dgm:prSet presAssocID="{AA451F0B-C354-40FC-BF00-A1A21CE39E2A}" presName="sibTrans" presStyleCnt="0"/>
      <dgm:spPr/>
    </dgm:pt>
    <dgm:pt modelId="{D711CC0C-D876-4A86-89EA-C6243DE36B42}" type="pres">
      <dgm:prSet presAssocID="{C6504DE3-609D-4F70-BE3E-E958F73391DF}" presName="node" presStyleLbl="node1" presStyleIdx="1" presStyleCnt="5">
        <dgm:presLayoutVars>
          <dgm:bulletEnabled val="1"/>
        </dgm:presLayoutVars>
      </dgm:prSet>
      <dgm:spPr/>
    </dgm:pt>
    <dgm:pt modelId="{92408D1D-5536-4929-8956-63FD0F795A8D}" type="pres">
      <dgm:prSet presAssocID="{08CA1985-57FE-4BE3-96A1-9BAE56B71668}" presName="sibTrans" presStyleCnt="0"/>
      <dgm:spPr/>
    </dgm:pt>
    <dgm:pt modelId="{55C0B6C3-52A8-4620-BF61-AF03BDA5683F}" type="pres">
      <dgm:prSet presAssocID="{CEB067AB-2F58-44AB-8119-9F42D00905B3}" presName="node" presStyleLbl="node1" presStyleIdx="2" presStyleCnt="5">
        <dgm:presLayoutVars>
          <dgm:bulletEnabled val="1"/>
        </dgm:presLayoutVars>
      </dgm:prSet>
      <dgm:spPr/>
    </dgm:pt>
    <dgm:pt modelId="{148EEA0D-0C3E-49AD-BD50-17418F185B36}" type="pres">
      <dgm:prSet presAssocID="{B5FF2034-054F-4E6C-B0B3-2038B501D953}" presName="sibTrans" presStyleCnt="0"/>
      <dgm:spPr/>
    </dgm:pt>
    <dgm:pt modelId="{331FEC06-9083-4835-9603-814481FAC510}" type="pres">
      <dgm:prSet presAssocID="{DA165653-FFE9-42FA-A4B8-2CE2B428CD1D}" presName="node" presStyleLbl="node1" presStyleIdx="3" presStyleCnt="5">
        <dgm:presLayoutVars>
          <dgm:bulletEnabled val="1"/>
        </dgm:presLayoutVars>
      </dgm:prSet>
      <dgm:spPr/>
    </dgm:pt>
    <dgm:pt modelId="{85EE9F3C-A1A2-475C-BE1B-BDFC4CFA9E86}" type="pres">
      <dgm:prSet presAssocID="{72EFD416-B244-4784-84EF-8DC5944C16E6}" presName="sibTrans" presStyleCnt="0"/>
      <dgm:spPr/>
    </dgm:pt>
    <dgm:pt modelId="{06B2162E-D58C-4AD2-ABAD-82CABD58675B}" type="pres">
      <dgm:prSet presAssocID="{26D8D998-2191-4327-BA3D-C4E2A96C97A2}" presName="node" presStyleLbl="node1" presStyleIdx="4" presStyleCnt="5" custLinFactNeighborX="1934">
        <dgm:presLayoutVars>
          <dgm:bulletEnabled val="1"/>
        </dgm:presLayoutVars>
      </dgm:prSet>
      <dgm:spPr/>
    </dgm:pt>
  </dgm:ptLst>
  <dgm:cxnLst>
    <dgm:cxn modelId="{4BE3270C-7D5A-48F5-811B-19998FD65F4D}" type="presOf" srcId="{CEB067AB-2F58-44AB-8119-9F42D00905B3}" destId="{55C0B6C3-52A8-4620-BF61-AF03BDA5683F}" srcOrd="0" destOrd="0" presId="urn:microsoft.com/office/officeart/2005/8/layout/default"/>
    <dgm:cxn modelId="{A620F61A-7A96-44C7-BD6E-179876F9329E}" srcId="{16F3E006-7403-47B8-B214-2F84AD2F7269}" destId="{C6504DE3-609D-4F70-BE3E-E958F73391DF}" srcOrd="1" destOrd="0" parTransId="{0A265A06-F763-40B9-851B-5D8E45DEE893}" sibTransId="{08CA1985-57FE-4BE3-96A1-9BAE56B71668}"/>
    <dgm:cxn modelId="{EC82D331-38DE-4F5D-BB1B-ABDAC0462999}" type="presOf" srcId="{16F3E006-7403-47B8-B214-2F84AD2F7269}" destId="{F8C25CEC-AAE3-44D5-A74F-8206D6B42884}" srcOrd="0" destOrd="0" presId="urn:microsoft.com/office/officeart/2005/8/layout/default"/>
    <dgm:cxn modelId="{E9699A5D-8171-4299-B251-404CB03B9AE7}" srcId="{16F3E006-7403-47B8-B214-2F84AD2F7269}" destId="{DA165653-FFE9-42FA-A4B8-2CE2B428CD1D}" srcOrd="3" destOrd="0" parTransId="{029A8093-D9E7-4197-905D-B5F6071B8DEC}" sibTransId="{72EFD416-B244-4784-84EF-8DC5944C16E6}"/>
    <dgm:cxn modelId="{40793875-3840-4180-BBFD-A542DA907C7A}" type="presOf" srcId="{C6504DE3-609D-4F70-BE3E-E958F73391DF}" destId="{D711CC0C-D876-4A86-89EA-C6243DE36B42}" srcOrd="0" destOrd="0" presId="urn:microsoft.com/office/officeart/2005/8/layout/default"/>
    <dgm:cxn modelId="{DCF0515A-9483-4114-AD8F-63AC2580E496}" srcId="{16F3E006-7403-47B8-B214-2F84AD2F7269}" destId="{AAD5B3D7-4F04-49AD-A99E-BA227269DEE8}" srcOrd="0" destOrd="0" parTransId="{9155230C-870F-4551-BCEE-D68AA9207B0D}" sibTransId="{AA451F0B-C354-40FC-BF00-A1A21CE39E2A}"/>
    <dgm:cxn modelId="{6061807A-A03B-4290-8378-B947C64DD686}" type="presOf" srcId="{DA165653-FFE9-42FA-A4B8-2CE2B428CD1D}" destId="{331FEC06-9083-4835-9603-814481FAC510}" srcOrd="0" destOrd="0" presId="urn:microsoft.com/office/officeart/2005/8/layout/default"/>
    <dgm:cxn modelId="{E0070799-7530-4EEC-976C-893F1A1164EB}" type="presOf" srcId="{AAD5B3D7-4F04-49AD-A99E-BA227269DEE8}" destId="{01792485-3A59-4F7A-A082-AD9632342A06}" srcOrd="0" destOrd="0" presId="urn:microsoft.com/office/officeart/2005/8/layout/default"/>
    <dgm:cxn modelId="{D52B3FBE-74B5-44B5-8DBF-4D12058CBA8E}" srcId="{16F3E006-7403-47B8-B214-2F84AD2F7269}" destId="{26D8D998-2191-4327-BA3D-C4E2A96C97A2}" srcOrd="4" destOrd="0" parTransId="{E2BDA2E4-7D21-404E-8215-09CEAB55E0F5}" sibTransId="{B7ACBE37-9299-4ABA-A5F2-59C252B0A4AE}"/>
    <dgm:cxn modelId="{A9B4F6DA-AA0A-4015-BCAA-711285521493}" type="presOf" srcId="{26D8D998-2191-4327-BA3D-C4E2A96C97A2}" destId="{06B2162E-D58C-4AD2-ABAD-82CABD58675B}" srcOrd="0" destOrd="0" presId="urn:microsoft.com/office/officeart/2005/8/layout/default"/>
    <dgm:cxn modelId="{0C70BCF1-AAD3-48B3-AA79-9FFF72B47879}" srcId="{16F3E006-7403-47B8-B214-2F84AD2F7269}" destId="{CEB067AB-2F58-44AB-8119-9F42D00905B3}" srcOrd="2" destOrd="0" parTransId="{9458D7EC-7961-473E-B844-B79FD9E6B885}" sibTransId="{B5FF2034-054F-4E6C-B0B3-2038B501D953}"/>
    <dgm:cxn modelId="{92A6CFA2-102D-4150-988E-44E4F65A6473}" type="presParOf" srcId="{F8C25CEC-AAE3-44D5-A74F-8206D6B42884}" destId="{01792485-3A59-4F7A-A082-AD9632342A06}" srcOrd="0" destOrd="0" presId="urn:microsoft.com/office/officeart/2005/8/layout/default"/>
    <dgm:cxn modelId="{5A3FCEC4-E908-49DC-9A71-655ADC5CFE3A}" type="presParOf" srcId="{F8C25CEC-AAE3-44D5-A74F-8206D6B42884}" destId="{D4EAAC95-77C0-4CA0-9132-F66CF34D6AD3}" srcOrd="1" destOrd="0" presId="urn:microsoft.com/office/officeart/2005/8/layout/default"/>
    <dgm:cxn modelId="{CDEDB1F6-7A87-4B83-B051-A1A783148202}" type="presParOf" srcId="{F8C25CEC-AAE3-44D5-A74F-8206D6B42884}" destId="{D711CC0C-D876-4A86-89EA-C6243DE36B42}" srcOrd="2" destOrd="0" presId="urn:microsoft.com/office/officeart/2005/8/layout/default"/>
    <dgm:cxn modelId="{EE465DAF-FBA1-4EF0-9315-8024FC8A2E7E}" type="presParOf" srcId="{F8C25CEC-AAE3-44D5-A74F-8206D6B42884}" destId="{92408D1D-5536-4929-8956-63FD0F795A8D}" srcOrd="3" destOrd="0" presId="urn:microsoft.com/office/officeart/2005/8/layout/default"/>
    <dgm:cxn modelId="{9373FDB4-8022-40DD-9020-35EF6F39C302}" type="presParOf" srcId="{F8C25CEC-AAE3-44D5-A74F-8206D6B42884}" destId="{55C0B6C3-52A8-4620-BF61-AF03BDA5683F}" srcOrd="4" destOrd="0" presId="urn:microsoft.com/office/officeart/2005/8/layout/default"/>
    <dgm:cxn modelId="{A95645F3-EADA-4C00-81F4-A3CBD97FC484}" type="presParOf" srcId="{F8C25CEC-AAE3-44D5-A74F-8206D6B42884}" destId="{148EEA0D-0C3E-49AD-BD50-17418F185B36}" srcOrd="5" destOrd="0" presId="urn:microsoft.com/office/officeart/2005/8/layout/default"/>
    <dgm:cxn modelId="{34915B3F-DE29-4297-B04E-881AAF80A12C}" type="presParOf" srcId="{F8C25CEC-AAE3-44D5-A74F-8206D6B42884}" destId="{331FEC06-9083-4835-9603-814481FAC510}" srcOrd="6" destOrd="0" presId="urn:microsoft.com/office/officeart/2005/8/layout/default"/>
    <dgm:cxn modelId="{86A04ED9-9612-4AF9-84F9-D41345CEC841}" type="presParOf" srcId="{F8C25CEC-AAE3-44D5-A74F-8206D6B42884}" destId="{85EE9F3C-A1A2-475C-BE1B-BDFC4CFA9E86}" srcOrd="7" destOrd="0" presId="urn:microsoft.com/office/officeart/2005/8/layout/default"/>
    <dgm:cxn modelId="{CC60FC51-54FC-4321-8D88-E433A69680D5}" type="presParOf" srcId="{F8C25CEC-AAE3-44D5-A74F-8206D6B42884}" destId="{06B2162E-D58C-4AD2-ABAD-82CABD58675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F3E006-7403-47B8-B214-2F84AD2F726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IE"/>
        </a:p>
      </dgm:t>
    </dgm:pt>
    <dgm:pt modelId="{AAD5B3D7-4F04-49AD-A99E-BA227269DEE8}">
      <dgm:prSet custT="1"/>
      <dgm:spPr/>
      <dgm:t>
        <a:bodyPr/>
        <a:lstStyle/>
        <a:p>
          <a:r>
            <a:rPr lang="en-GB" sz="1100" dirty="0">
              <a:latin typeface="Poppins" panose="00000500000000000000" pitchFamily="2" charset="0"/>
              <a:cs typeface="Poppins" panose="00000500000000000000" pitchFamily="2" charset="0"/>
            </a:rPr>
            <a:t>Equal access to resources – ensure your organisation accounts for learning disabilities and different socioeconomic backgrounds etc.  for example. Make materials available in different languages for hearing or visually impaired young people or lend smart devices to access online resources. </a:t>
          </a:r>
          <a:endParaRPr lang="en-IE" sz="1100" dirty="0">
            <a:latin typeface="Poppins" panose="00000500000000000000" pitchFamily="2" charset="0"/>
            <a:cs typeface="Poppins" panose="00000500000000000000" pitchFamily="2" charset="0"/>
          </a:endParaRPr>
        </a:p>
      </dgm:t>
    </dgm:pt>
    <dgm:pt modelId="{9155230C-870F-4551-BCEE-D68AA9207B0D}" type="parTrans" cxnId="{DCF0515A-9483-4114-AD8F-63AC2580E496}">
      <dgm:prSet/>
      <dgm:spPr/>
      <dgm:t>
        <a:bodyPr/>
        <a:lstStyle/>
        <a:p>
          <a:endParaRPr lang="en-IE"/>
        </a:p>
      </dgm:t>
    </dgm:pt>
    <dgm:pt modelId="{AA451F0B-C354-40FC-BF00-A1A21CE39E2A}" type="sibTrans" cxnId="{DCF0515A-9483-4114-AD8F-63AC2580E496}">
      <dgm:prSet/>
      <dgm:spPr/>
      <dgm:t>
        <a:bodyPr/>
        <a:lstStyle/>
        <a:p>
          <a:endParaRPr lang="en-IE"/>
        </a:p>
      </dgm:t>
    </dgm:pt>
    <dgm:pt modelId="{C6504DE3-609D-4F70-BE3E-E958F73391DF}">
      <dgm:prSet/>
      <dgm:spPr/>
      <dgm:t>
        <a:bodyPr/>
        <a:lstStyle/>
        <a:p>
          <a:endParaRPr lang="en-IE" dirty="0">
            <a:latin typeface="Poppins" panose="00000500000000000000" pitchFamily="2" charset="0"/>
            <a:cs typeface="Poppins" panose="00000500000000000000" pitchFamily="2" charset="0"/>
          </a:endParaRPr>
        </a:p>
      </dgm:t>
    </dgm:pt>
    <dgm:pt modelId="{0A265A06-F763-40B9-851B-5D8E45DEE893}" type="parTrans" cxnId="{A620F61A-7A96-44C7-BD6E-179876F9329E}">
      <dgm:prSet/>
      <dgm:spPr/>
      <dgm:t>
        <a:bodyPr/>
        <a:lstStyle/>
        <a:p>
          <a:endParaRPr lang="en-IE"/>
        </a:p>
      </dgm:t>
    </dgm:pt>
    <dgm:pt modelId="{08CA1985-57FE-4BE3-96A1-9BAE56B71668}" type="sibTrans" cxnId="{A620F61A-7A96-44C7-BD6E-179876F9329E}">
      <dgm:prSet/>
      <dgm:spPr/>
      <dgm:t>
        <a:bodyPr/>
        <a:lstStyle/>
        <a:p>
          <a:endParaRPr lang="en-IE"/>
        </a:p>
      </dgm:t>
    </dgm:pt>
    <dgm:pt modelId="{CEB067AB-2F58-44AB-8119-9F42D00905B3}">
      <dgm:prSet/>
      <dgm:spPr/>
      <dgm:t>
        <a:bodyPr/>
        <a:lstStyle/>
        <a:p>
          <a:endParaRPr lang="en-IE" dirty="0">
            <a:latin typeface="Poppins" panose="00000500000000000000" pitchFamily="2" charset="0"/>
            <a:cs typeface="Poppins" panose="00000500000000000000" pitchFamily="2" charset="0"/>
          </a:endParaRPr>
        </a:p>
      </dgm:t>
    </dgm:pt>
    <dgm:pt modelId="{9458D7EC-7961-473E-B844-B79FD9E6B885}" type="parTrans" cxnId="{0C70BCF1-AAD3-48B3-AA79-9FFF72B47879}">
      <dgm:prSet/>
      <dgm:spPr/>
      <dgm:t>
        <a:bodyPr/>
        <a:lstStyle/>
        <a:p>
          <a:endParaRPr lang="en-IE"/>
        </a:p>
      </dgm:t>
    </dgm:pt>
    <dgm:pt modelId="{B5FF2034-054F-4E6C-B0B3-2038B501D953}" type="sibTrans" cxnId="{0C70BCF1-AAD3-48B3-AA79-9FFF72B47879}">
      <dgm:prSet/>
      <dgm:spPr/>
      <dgm:t>
        <a:bodyPr/>
        <a:lstStyle/>
        <a:p>
          <a:endParaRPr lang="en-IE"/>
        </a:p>
      </dgm:t>
    </dgm:pt>
    <dgm:pt modelId="{DA165653-FFE9-42FA-A4B8-2CE2B428CD1D}">
      <dgm:prSet/>
      <dgm:spPr/>
      <dgm:t>
        <a:bodyPr/>
        <a:lstStyle/>
        <a:p>
          <a:endParaRPr lang="en-IE" dirty="0">
            <a:latin typeface="Poppins" panose="00000500000000000000" pitchFamily="2" charset="0"/>
            <a:cs typeface="Poppins" panose="00000500000000000000" pitchFamily="2" charset="0"/>
          </a:endParaRPr>
        </a:p>
      </dgm:t>
    </dgm:pt>
    <dgm:pt modelId="{029A8093-D9E7-4197-905D-B5F6071B8DEC}" type="parTrans" cxnId="{E9699A5D-8171-4299-B251-404CB03B9AE7}">
      <dgm:prSet/>
      <dgm:spPr/>
      <dgm:t>
        <a:bodyPr/>
        <a:lstStyle/>
        <a:p>
          <a:endParaRPr lang="en-IE"/>
        </a:p>
      </dgm:t>
    </dgm:pt>
    <dgm:pt modelId="{72EFD416-B244-4784-84EF-8DC5944C16E6}" type="sibTrans" cxnId="{E9699A5D-8171-4299-B251-404CB03B9AE7}">
      <dgm:prSet/>
      <dgm:spPr/>
      <dgm:t>
        <a:bodyPr/>
        <a:lstStyle/>
        <a:p>
          <a:endParaRPr lang="en-IE"/>
        </a:p>
      </dgm:t>
    </dgm:pt>
    <dgm:pt modelId="{26D8D998-2191-4327-BA3D-C4E2A96C97A2}">
      <dgm:prSet/>
      <dgm:spPr/>
      <dgm:t>
        <a:bodyPr/>
        <a:lstStyle/>
        <a:p>
          <a:endParaRPr lang="en-IE" dirty="0">
            <a:latin typeface="Poppins" panose="00000500000000000000" pitchFamily="2" charset="0"/>
            <a:cs typeface="Poppins" panose="00000500000000000000" pitchFamily="2" charset="0"/>
          </a:endParaRPr>
        </a:p>
      </dgm:t>
    </dgm:pt>
    <dgm:pt modelId="{B7ACBE37-9299-4ABA-A5F2-59C252B0A4AE}" type="sibTrans" cxnId="{D52B3FBE-74B5-44B5-8DBF-4D12058CBA8E}">
      <dgm:prSet/>
      <dgm:spPr/>
      <dgm:t>
        <a:bodyPr/>
        <a:lstStyle/>
        <a:p>
          <a:endParaRPr lang="en-IE"/>
        </a:p>
      </dgm:t>
    </dgm:pt>
    <dgm:pt modelId="{E2BDA2E4-7D21-404E-8215-09CEAB55E0F5}" type="parTrans" cxnId="{D52B3FBE-74B5-44B5-8DBF-4D12058CBA8E}">
      <dgm:prSet/>
      <dgm:spPr/>
      <dgm:t>
        <a:bodyPr/>
        <a:lstStyle/>
        <a:p>
          <a:endParaRPr lang="en-IE"/>
        </a:p>
      </dgm:t>
    </dgm:pt>
    <dgm:pt modelId="{F8C25CEC-AAE3-44D5-A74F-8206D6B42884}" type="pres">
      <dgm:prSet presAssocID="{16F3E006-7403-47B8-B214-2F84AD2F7269}" presName="diagram" presStyleCnt="0">
        <dgm:presLayoutVars>
          <dgm:dir/>
          <dgm:resizeHandles val="exact"/>
        </dgm:presLayoutVars>
      </dgm:prSet>
      <dgm:spPr/>
    </dgm:pt>
    <dgm:pt modelId="{01792485-3A59-4F7A-A082-AD9632342A06}" type="pres">
      <dgm:prSet presAssocID="{AAD5B3D7-4F04-49AD-A99E-BA227269DEE8}" presName="node" presStyleLbl="node1" presStyleIdx="0" presStyleCnt="5">
        <dgm:presLayoutVars>
          <dgm:bulletEnabled val="1"/>
        </dgm:presLayoutVars>
      </dgm:prSet>
      <dgm:spPr/>
    </dgm:pt>
    <dgm:pt modelId="{D4EAAC95-77C0-4CA0-9132-F66CF34D6AD3}" type="pres">
      <dgm:prSet presAssocID="{AA451F0B-C354-40FC-BF00-A1A21CE39E2A}" presName="sibTrans" presStyleCnt="0"/>
      <dgm:spPr/>
    </dgm:pt>
    <dgm:pt modelId="{D711CC0C-D876-4A86-89EA-C6243DE36B42}" type="pres">
      <dgm:prSet presAssocID="{C6504DE3-609D-4F70-BE3E-E958F73391DF}" presName="node" presStyleLbl="node1" presStyleIdx="1" presStyleCnt="5">
        <dgm:presLayoutVars>
          <dgm:bulletEnabled val="1"/>
        </dgm:presLayoutVars>
      </dgm:prSet>
      <dgm:spPr/>
    </dgm:pt>
    <dgm:pt modelId="{92408D1D-5536-4929-8956-63FD0F795A8D}" type="pres">
      <dgm:prSet presAssocID="{08CA1985-57FE-4BE3-96A1-9BAE56B71668}" presName="sibTrans" presStyleCnt="0"/>
      <dgm:spPr/>
    </dgm:pt>
    <dgm:pt modelId="{55C0B6C3-52A8-4620-BF61-AF03BDA5683F}" type="pres">
      <dgm:prSet presAssocID="{CEB067AB-2F58-44AB-8119-9F42D00905B3}" presName="node" presStyleLbl="node1" presStyleIdx="2" presStyleCnt="5">
        <dgm:presLayoutVars>
          <dgm:bulletEnabled val="1"/>
        </dgm:presLayoutVars>
      </dgm:prSet>
      <dgm:spPr/>
    </dgm:pt>
    <dgm:pt modelId="{148EEA0D-0C3E-49AD-BD50-17418F185B36}" type="pres">
      <dgm:prSet presAssocID="{B5FF2034-054F-4E6C-B0B3-2038B501D953}" presName="sibTrans" presStyleCnt="0"/>
      <dgm:spPr/>
    </dgm:pt>
    <dgm:pt modelId="{331FEC06-9083-4835-9603-814481FAC510}" type="pres">
      <dgm:prSet presAssocID="{DA165653-FFE9-42FA-A4B8-2CE2B428CD1D}" presName="node" presStyleLbl="node1" presStyleIdx="3" presStyleCnt="5">
        <dgm:presLayoutVars>
          <dgm:bulletEnabled val="1"/>
        </dgm:presLayoutVars>
      </dgm:prSet>
      <dgm:spPr/>
    </dgm:pt>
    <dgm:pt modelId="{85EE9F3C-A1A2-475C-BE1B-BDFC4CFA9E86}" type="pres">
      <dgm:prSet presAssocID="{72EFD416-B244-4784-84EF-8DC5944C16E6}" presName="sibTrans" presStyleCnt="0"/>
      <dgm:spPr/>
    </dgm:pt>
    <dgm:pt modelId="{06B2162E-D58C-4AD2-ABAD-82CABD58675B}" type="pres">
      <dgm:prSet presAssocID="{26D8D998-2191-4327-BA3D-C4E2A96C97A2}" presName="node" presStyleLbl="node1" presStyleIdx="4" presStyleCnt="5" custLinFactNeighborX="1934">
        <dgm:presLayoutVars>
          <dgm:bulletEnabled val="1"/>
        </dgm:presLayoutVars>
      </dgm:prSet>
      <dgm:spPr/>
    </dgm:pt>
  </dgm:ptLst>
  <dgm:cxnLst>
    <dgm:cxn modelId="{4BE3270C-7D5A-48F5-811B-19998FD65F4D}" type="presOf" srcId="{CEB067AB-2F58-44AB-8119-9F42D00905B3}" destId="{55C0B6C3-52A8-4620-BF61-AF03BDA5683F}" srcOrd="0" destOrd="0" presId="urn:microsoft.com/office/officeart/2005/8/layout/default"/>
    <dgm:cxn modelId="{A620F61A-7A96-44C7-BD6E-179876F9329E}" srcId="{16F3E006-7403-47B8-B214-2F84AD2F7269}" destId="{C6504DE3-609D-4F70-BE3E-E958F73391DF}" srcOrd="1" destOrd="0" parTransId="{0A265A06-F763-40B9-851B-5D8E45DEE893}" sibTransId="{08CA1985-57FE-4BE3-96A1-9BAE56B71668}"/>
    <dgm:cxn modelId="{EC82D331-38DE-4F5D-BB1B-ABDAC0462999}" type="presOf" srcId="{16F3E006-7403-47B8-B214-2F84AD2F7269}" destId="{F8C25CEC-AAE3-44D5-A74F-8206D6B42884}" srcOrd="0" destOrd="0" presId="urn:microsoft.com/office/officeart/2005/8/layout/default"/>
    <dgm:cxn modelId="{E9699A5D-8171-4299-B251-404CB03B9AE7}" srcId="{16F3E006-7403-47B8-B214-2F84AD2F7269}" destId="{DA165653-FFE9-42FA-A4B8-2CE2B428CD1D}" srcOrd="3" destOrd="0" parTransId="{029A8093-D9E7-4197-905D-B5F6071B8DEC}" sibTransId="{72EFD416-B244-4784-84EF-8DC5944C16E6}"/>
    <dgm:cxn modelId="{40793875-3840-4180-BBFD-A542DA907C7A}" type="presOf" srcId="{C6504DE3-609D-4F70-BE3E-E958F73391DF}" destId="{D711CC0C-D876-4A86-89EA-C6243DE36B42}" srcOrd="0" destOrd="0" presId="urn:microsoft.com/office/officeart/2005/8/layout/default"/>
    <dgm:cxn modelId="{DCF0515A-9483-4114-AD8F-63AC2580E496}" srcId="{16F3E006-7403-47B8-B214-2F84AD2F7269}" destId="{AAD5B3D7-4F04-49AD-A99E-BA227269DEE8}" srcOrd="0" destOrd="0" parTransId="{9155230C-870F-4551-BCEE-D68AA9207B0D}" sibTransId="{AA451F0B-C354-40FC-BF00-A1A21CE39E2A}"/>
    <dgm:cxn modelId="{6061807A-A03B-4290-8378-B947C64DD686}" type="presOf" srcId="{DA165653-FFE9-42FA-A4B8-2CE2B428CD1D}" destId="{331FEC06-9083-4835-9603-814481FAC510}" srcOrd="0" destOrd="0" presId="urn:microsoft.com/office/officeart/2005/8/layout/default"/>
    <dgm:cxn modelId="{E0070799-7530-4EEC-976C-893F1A1164EB}" type="presOf" srcId="{AAD5B3D7-4F04-49AD-A99E-BA227269DEE8}" destId="{01792485-3A59-4F7A-A082-AD9632342A06}" srcOrd="0" destOrd="0" presId="urn:microsoft.com/office/officeart/2005/8/layout/default"/>
    <dgm:cxn modelId="{D52B3FBE-74B5-44B5-8DBF-4D12058CBA8E}" srcId="{16F3E006-7403-47B8-B214-2F84AD2F7269}" destId="{26D8D998-2191-4327-BA3D-C4E2A96C97A2}" srcOrd="4" destOrd="0" parTransId="{E2BDA2E4-7D21-404E-8215-09CEAB55E0F5}" sibTransId="{B7ACBE37-9299-4ABA-A5F2-59C252B0A4AE}"/>
    <dgm:cxn modelId="{A9B4F6DA-AA0A-4015-BCAA-711285521493}" type="presOf" srcId="{26D8D998-2191-4327-BA3D-C4E2A96C97A2}" destId="{06B2162E-D58C-4AD2-ABAD-82CABD58675B}" srcOrd="0" destOrd="0" presId="urn:microsoft.com/office/officeart/2005/8/layout/default"/>
    <dgm:cxn modelId="{0C70BCF1-AAD3-48B3-AA79-9FFF72B47879}" srcId="{16F3E006-7403-47B8-B214-2F84AD2F7269}" destId="{CEB067AB-2F58-44AB-8119-9F42D00905B3}" srcOrd="2" destOrd="0" parTransId="{9458D7EC-7961-473E-B844-B79FD9E6B885}" sibTransId="{B5FF2034-054F-4E6C-B0B3-2038B501D953}"/>
    <dgm:cxn modelId="{92A6CFA2-102D-4150-988E-44E4F65A6473}" type="presParOf" srcId="{F8C25CEC-AAE3-44D5-A74F-8206D6B42884}" destId="{01792485-3A59-4F7A-A082-AD9632342A06}" srcOrd="0" destOrd="0" presId="urn:microsoft.com/office/officeart/2005/8/layout/default"/>
    <dgm:cxn modelId="{5A3FCEC4-E908-49DC-9A71-655ADC5CFE3A}" type="presParOf" srcId="{F8C25CEC-AAE3-44D5-A74F-8206D6B42884}" destId="{D4EAAC95-77C0-4CA0-9132-F66CF34D6AD3}" srcOrd="1" destOrd="0" presId="urn:microsoft.com/office/officeart/2005/8/layout/default"/>
    <dgm:cxn modelId="{CDEDB1F6-7A87-4B83-B051-A1A783148202}" type="presParOf" srcId="{F8C25CEC-AAE3-44D5-A74F-8206D6B42884}" destId="{D711CC0C-D876-4A86-89EA-C6243DE36B42}" srcOrd="2" destOrd="0" presId="urn:microsoft.com/office/officeart/2005/8/layout/default"/>
    <dgm:cxn modelId="{EE465DAF-FBA1-4EF0-9315-8024FC8A2E7E}" type="presParOf" srcId="{F8C25CEC-AAE3-44D5-A74F-8206D6B42884}" destId="{92408D1D-5536-4929-8956-63FD0F795A8D}" srcOrd="3" destOrd="0" presId="urn:microsoft.com/office/officeart/2005/8/layout/default"/>
    <dgm:cxn modelId="{9373FDB4-8022-40DD-9020-35EF6F39C302}" type="presParOf" srcId="{F8C25CEC-AAE3-44D5-A74F-8206D6B42884}" destId="{55C0B6C3-52A8-4620-BF61-AF03BDA5683F}" srcOrd="4" destOrd="0" presId="urn:microsoft.com/office/officeart/2005/8/layout/default"/>
    <dgm:cxn modelId="{A95645F3-EADA-4C00-81F4-A3CBD97FC484}" type="presParOf" srcId="{F8C25CEC-AAE3-44D5-A74F-8206D6B42884}" destId="{148EEA0D-0C3E-49AD-BD50-17418F185B36}" srcOrd="5" destOrd="0" presId="urn:microsoft.com/office/officeart/2005/8/layout/default"/>
    <dgm:cxn modelId="{34915B3F-DE29-4297-B04E-881AAF80A12C}" type="presParOf" srcId="{F8C25CEC-AAE3-44D5-A74F-8206D6B42884}" destId="{331FEC06-9083-4835-9603-814481FAC510}" srcOrd="6" destOrd="0" presId="urn:microsoft.com/office/officeart/2005/8/layout/default"/>
    <dgm:cxn modelId="{86A04ED9-9612-4AF9-84F9-D41345CEC841}" type="presParOf" srcId="{F8C25CEC-AAE3-44D5-A74F-8206D6B42884}" destId="{85EE9F3C-A1A2-475C-BE1B-BDFC4CFA9E86}" srcOrd="7" destOrd="0" presId="urn:microsoft.com/office/officeart/2005/8/layout/default"/>
    <dgm:cxn modelId="{CC60FC51-54FC-4321-8D88-E433A69680D5}" type="presParOf" srcId="{F8C25CEC-AAE3-44D5-A74F-8206D6B42884}" destId="{06B2162E-D58C-4AD2-ABAD-82CABD58675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48E77-248A-475B-A1D5-29E66AF2335D}">
      <dsp:nvSpPr>
        <dsp:cNvPr id="0" name=""/>
        <dsp:cNvSpPr/>
      </dsp:nvSpPr>
      <dsp:spPr>
        <a:xfrm>
          <a:off x="0" y="0"/>
          <a:ext cx="2105421" cy="374872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kern="1200" dirty="0">
              <a:latin typeface="Poppins" panose="00000500000000000000" pitchFamily="2" charset="0"/>
              <a:cs typeface="Poppins" panose="00000500000000000000" pitchFamily="2" charset="0"/>
            </a:rPr>
            <a:t>Ask yourself the question outlined by the shield program and self-evaluation tool</a:t>
          </a:r>
        </a:p>
      </dsp:txBody>
      <dsp:txXfrm>
        <a:off x="0" y="1499488"/>
        <a:ext cx="2105421" cy="1499488"/>
      </dsp:txXfrm>
    </dsp:sp>
    <dsp:sp modelId="{6CB2CF28-C5EE-41A3-883D-EE683D2C31C3}">
      <dsp:nvSpPr>
        <dsp:cNvPr id="0" name=""/>
        <dsp:cNvSpPr/>
      </dsp:nvSpPr>
      <dsp:spPr>
        <a:xfrm>
          <a:off x="428548" y="224923"/>
          <a:ext cx="1248324" cy="124832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9AC036-7DF7-4509-83F6-676747439FFA}">
      <dsp:nvSpPr>
        <dsp:cNvPr id="0" name=""/>
        <dsp:cNvSpPr/>
      </dsp:nvSpPr>
      <dsp:spPr>
        <a:xfrm>
          <a:off x="2168584" y="0"/>
          <a:ext cx="2105421" cy="374872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kern="1200" dirty="0">
              <a:latin typeface="Poppins" panose="00000500000000000000" pitchFamily="2" charset="0"/>
              <a:cs typeface="Poppins" panose="00000500000000000000" pitchFamily="2" charset="0"/>
            </a:rPr>
            <a:t>Using the techniques provided by shield, learn to spot issues of exclusion</a:t>
          </a:r>
        </a:p>
      </dsp:txBody>
      <dsp:txXfrm>
        <a:off x="2168584" y="1499488"/>
        <a:ext cx="2105421" cy="1499488"/>
      </dsp:txXfrm>
    </dsp:sp>
    <dsp:sp modelId="{1B3EE3D2-DB29-413E-BB6C-BD3A8F700B19}">
      <dsp:nvSpPr>
        <dsp:cNvPr id="0" name=""/>
        <dsp:cNvSpPr/>
      </dsp:nvSpPr>
      <dsp:spPr>
        <a:xfrm>
          <a:off x="2597133" y="224923"/>
          <a:ext cx="1248324" cy="1248324"/>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7000" r="-2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7A9203-FA61-4DAE-9E18-CDA56FF34668}">
      <dsp:nvSpPr>
        <dsp:cNvPr id="0" name=""/>
        <dsp:cNvSpPr/>
      </dsp:nvSpPr>
      <dsp:spPr>
        <a:xfrm>
          <a:off x="4337169" y="0"/>
          <a:ext cx="2105421" cy="3748722"/>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kern="1200" dirty="0">
              <a:latin typeface="Poppins" panose="00000500000000000000" pitchFamily="2" charset="0"/>
              <a:cs typeface="Poppins" panose="00000500000000000000" pitchFamily="2" charset="0"/>
            </a:rPr>
            <a:t>Strategies and make plans to promote inclusion and diversity</a:t>
          </a:r>
        </a:p>
      </dsp:txBody>
      <dsp:txXfrm>
        <a:off x="4337169" y="1499488"/>
        <a:ext cx="2105421" cy="1499488"/>
      </dsp:txXfrm>
    </dsp:sp>
    <dsp:sp modelId="{441A853B-23CA-4737-A015-E9575E798C27}">
      <dsp:nvSpPr>
        <dsp:cNvPr id="0" name=""/>
        <dsp:cNvSpPr/>
      </dsp:nvSpPr>
      <dsp:spPr>
        <a:xfrm>
          <a:off x="4765717" y="224923"/>
          <a:ext cx="1248324" cy="1248324"/>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7A5BF89-FD09-49D4-B58D-AEDDEEE7AE9E}">
      <dsp:nvSpPr>
        <dsp:cNvPr id="0" name=""/>
        <dsp:cNvSpPr/>
      </dsp:nvSpPr>
      <dsp:spPr>
        <a:xfrm>
          <a:off x="6505753" y="0"/>
          <a:ext cx="2105421" cy="374872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kern="1200" dirty="0">
              <a:latin typeface="Poppins" panose="00000500000000000000" pitchFamily="2" charset="0"/>
              <a:cs typeface="Poppins" panose="00000500000000000000" pitchFamily="2" charset="0"/>
            </a:rPr>
            <a:t>Build relationships and bring all people together </a:t>
          </a:r>
        </a:p>
      </dsp:txBody>
      <dsp:txXfrm>
        <a:off x="6505753" y="1499488"/>
        <a:ext cx="2105421" cy="1499488"/>
      </dsp:txXfrm>
    </dsp:sp>
    <dsp:sp modelId="{F1DB6517-6451-4393-95D1-93FB7D99E3CD}">
      <dsp:nvSpPr>
        <dsp:cNvPr id="0" name=""/>
        <dsp:cNvSpPr/>
      </dsp:nvSpPr>
      <dsp:spPr>
        <a:xfrm>
          <a:off x="6934302" y="224923"/>
          <a:ext cx="1248324" cy="1248324"/>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7C4F6E-C8EA-473E-8AC0-3CB48FAD678C}">
      <dsp:nvSpPr>
        <dsp:cNvPr id="0" name=""/>
        <dsp:cNvSpPr/>
      </dsp:nvSpPr>
      <dsp:spPr>
        <a:xfrm>
          <a:off x="8674338" y="0"/>
          <a:ext cx="2105421" cy="374872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IE" sz="1400" kern="1200" dirty="0">
              <a:latin typeface="Poppins" panose="00000500000000000000" pitchFamily="2" charset="0"/>
              <a:cs typeface="Poppins" panose="00000500000000000000" pitchFamily="2" charset="0"/>
            </a:rPr>
            <a:t>Teach the importance of diversity and individual differences</a:t>
          </a:r>
        </a:p>
      </dsp:txBody>
      <dsp:txXfrm>
        <a:off x="8674338" y="1499488"/>
        <a:ext cx="2105421" cy="1499488"/>
      </dsp:txXfrm>
    </dsp:sp>
    <dsp:sp modelId="{D67CA187-F26C-4F75-84D8-07B926576631}">
      <dsp:nvSpPr>
        <dsp:cNvPr id="0" name=""/>
        <dsp:cNvSpPr/>
      </dsp:nvSpPr>
      <dsp:spPr>
        <a:xfrm>
          <a:off x="9102886" y="224923"/>
          <a:ext cx="1248324" cy="1248324"/>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4B16A5-9186-481A-973C-52B2DDE8AA5A}">
      <dsp:nvSpPr>
        <dsp:cNvPr id="0" name=""/>
        <dsp:cNvSpPr/>
      </dsp:nvSpPr>
      <dsp:spPr>
        <a:xfrm>
          <a:off x="431190" y="2998977"/>
          <a:ext cx="9917379" cy="562308"/>
        </a:xfrm>
        <a:prstGeom prst="leftRight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92485-3A59-4F7A-A082-AD9632342A06}">
      <dsp:nvSpPr>
        <dsp:cNvPr id="0" name=""/>
        <dsp:cNvSpPr/>
      </dsp:nvSpPr>
      <dsp:spPr>
        <a:xfrm>
          <a:off x="0" y="220765"/>
          <a:ext cx="3010793" cy="18064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Poppins" panose="00000500000000000000" pitchFamily="2" charset="0"/>
              <a:cs typeface="Poppins" panose="00000500000000000000" pitchFamily="2" charset="0"/>
            </a:rPr>
            <a:t>Organising trips away for young people in the organisation that ask parents/caregivers to spend more than they can. </a:t>
          </a:r>
          <a:endParaRPr lang="en-IE" sz="1400" kern="1200" dirty="0">
            <a:latin typeface="Poppins" panose="00000500000000000000" pitchFamily="2" charset="0"/>
            <a:cs typeface="Poppins" panose="00000500000000000000" pitchFamily="2" charset="0"/>
          </a:endParaRPr>
        </a:p>
      </dsp:txBody>
      <dsp:txXfrm>
        <a:off x="0" y="220765"/>
        <a:ext cx="3010793" cy="1806475"/>
      </dsp:txXfrm>
    </dsp:sp>
    <dsp:sp modelId="{D711CC0C-D876-4A86-89EA-C6243DE36B42}">
      <dsp:nvSpPr>
        <dsp:cNvPr id="0" name=""/>
        <dsp:cNvSpPr/>
      </dsp:nvSpPr>
      <dsp:spPr>
        <a:xfrm>
          <a:off x="3311872" y="235162"/>
          <a:ext cx="3010793" cy="18064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3311872" y="235162"/>
        <a:ext cx="3010793" cy="1806475"/>
      </dsp:txXfrm>
    </dsp:sp>
    <dsp:sp modelId="{55C0B6C3-52A8-4620-BF61-AF03BDA5683F}">
      <dsp:nvSpPr>
        <dsp:cNvPr id="0" name=""/>
        <dsp:cNvSpPr/>
      </dsp:nvSpPr>
      <dsp:spPr>
        <a:xfrm>
          <a:off x="6623744" y="235162"/>
          <a:ext cx="3010793" cy="18064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6623744" y="235162"/>
        <a:ext cx="3010793" cy="1806475"/>
      </dsp:txXfrm>
    </dsp:sp>
    <dsp:sp modelId="{331FEC06-9083-4835-9603-814481FAC510}">
      <dsp:nvSpPr>
        <dsp:cNvPr id="0" name=""/>
        <dsp:cNvSpPr/>
      </dsp:nvSpPr>
      <dsp:spPr>
        <a:xfrm>
          <a:off x="1655936" y="2342718"/>
          <a:ext cx="3010793" cy="18064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1655936" y="2342718"/>
        <a:ext cx="3010793" cy="1806475"/>
      </dsp:txXfrm>
    </dsp:sp>
    <dsp:sp modelId="{06B2162E-D58C-4AD2-ABAD-82CABD58675B}">
      <dsp:nvSpPr>
        <dsp:cNvPr id="0" name=""/>
        <dsp:cNvSpPr/>
      </dsp:nvSpPr>
      <dsp:spPr>
        <a:xfrm>
          <a:off x="5026037" y="2342718"/>
          <a:ext cx="3010793" cy="18064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5026037" y="2342718"/>
        <a:ext cx="3010793" cy="18064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6FC9E8-B6E9-4258-9351-B1320B7D3864}">
      <dsp:nvSpPr>
        <dsp:cNvPr id="0" name=""/>
        <dsp:cNvSpPr/>
      </dsp:nvSpPr>
      <dsp:spPr>
        <a:xfrm rot="10800000">
          <a:off x="2041547" y="2378"/>
          <a:ext cx="6406617" cy="1711401"/>
        </a:xfrm>
        <a:prstGeom prst="homePlat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4680" tIns="68580" rIns="128016" bIns="68580" numCol="1" spcCol="1270" anchor="ctr" anchorCtr="0">
          <a:noAutofit/>
        </a:bodyPr>
        <a:lstStyle/>
        <a:p>
          <a:pPr marL="0" lvl="0" indent="0" algn="ctr" defTabSz="800100">
            <a:lnSpc>
              <a:spcPct val="90000"/>
            </a:lnSpc>
            <a:spcBef>
              <a:spcPct val="0"/>
            </a:spcBef>
            <a:spcAft>
              <a:spcPct val="35000"/>
            </a:spcAft>
            <a:buNone/>
          </a:pPr>
          <a:r>
            <a:rPr lang="en-IE" sz="1800" kern="1200" dirty="0">
              <a:latin typeface="Poppins" panose="00000500000000000000" pitchFamily="2" charset="0"/>
              <a:cs typeface="Poppins" panose="00000500000000000000" pitchFamily="2" charset="0"/>
            </a:rPr>
            <a:t>Inclusion is the act of including or being included in a group</a:t>
          </a:r>
        </a:p>
      </dsp:txBody>
      <dsp:txXfrm rot="10800000">
        <a:off x="2469397" y="2378"/>
        <a:ext cx="5978767" cy="1711401"/>
      </dsp:txXfrm>
    </dsp:sp>
    <dsp:sp modelId="{83857D2A-3AD0-41C3-8C16-33CE91DD2CEB}">
      <dsp:nvSpPr>
        <dsp:cNvPr id="0" name=""/>
        <dsp:cNvSpPr/>
      </dsp:nvSpPr>
      <dsp:spPr>
        <a:xfrm>
          <a:off x="1185846" y="2378"/>
          <a:ext cx="1711401" cy="171140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9000" r="-3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19FB44-C87E-4355-94C2-5D83BE47131B}">
      <dsp:nvSpPr>
        <dsp:cNvPr id="0" name=""/>
        <dsp:cNvSpPr/>
      </dsp:nvSpPr>
      <dsp:spPr>
        <a:xfrm rot="10800000">
          <a:off x="2041547" y="2224646"/>
          <a:ext cx="6406617" cy="1711401"/>
        </a:xfrm>
        <a:prstGeom prst="homePlate">
          <a:avLst/>
        </a:prstGeom>
        <a:solidFill>
          <a:schemeClr val="accent5">
            <a:hueOff val="1496754"/>
            <a:satOff val="674"/>
            <a:lumOff val="-70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4680" tIns="68580" rIns="128016" bIns="68580" numCol="1" spcCol="1270" anchor="ctr" anchorCtr="0">
          <a:noAutofit/>
        </a:bodyPr>
        <a:lstStyle/>
        <a:p>
          <a:pPr marL="0" lvl="0" indent="0" algn="ctr" defTabSz="800100">
            <a:lnSpc>
              <a:spcPct val="90000"/>
            </a:lnSpc>
            <a:spcBef>
              <a:spcPct val="0"/>
            </a:spcBef>
            <a:spcAft>
              <a:spcPct val="35000"/>
            </a:spcAft>
            <a:buNone/>
          </a:pPr>
          <a:r>
            <a:rPr lang="en-IE" sz="1800" kern="1200" dirty="0">
              <a:latin typeface="Poppins" panose="00000500000000000000" pitchFamily="2" charset="0"/>
              <a:cs typeface="Poppins" panose="00000500000000000000" pitchFamily="2" charset="0"/>
            </a:rPr>
            <a:t>It is conscious practice of providing equal and fair resources and/or opportunities to everyone, including groups that can be see as marginalised or segregated usually. </a:t>
          </a:r>
        </a:p>
      </dsp:txBody>
      <dsp:txXfrm rot="10800000">
        <a:off x="2469397" y="2224646"/>
        <a:ext cx="5978767" cy="1711401"/>
      </dsp:txXfrm>
    </dsp:sp>
    <dsp:sp modelId="{61EFDC37-8893-4D12-B88A-D678296F51BB}">
      <dsp:nvSpPr>
        <dsp:cNvPr id="0" name=""/>
        <dsp:cNvSpPr/>
      </dsp:nvSpPr>
      <dsp:spPr>
        <a:xfrm>
          <a:off x="1185846" y="2224646"/>
          <a:ext cx="1711401" cy="1711401"/>
        </a:xfrm>
        <a:prstGeom prst="ellipse">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892E24-A944-4AA6-AEB4-9E3E6D9557BD}">
      <dsp:nvSpPr>
        <dsp:cNvPr id="0" name=""/>
        <dsp:cNvSpPr/>
      </dsp:nvSpPr>
      <dsp:spPr>
        <a:xfrm>
          <a:off x="866238" y="0"/>
          <a:ext cx="9817371" cy="4226877"/>
        </a:xfrm>
        <a:prstGeom prst="rightArrow">
          <a:avLst/>
        </a:prstGeom>
        <a:solidFill>
          <a:schemeClr val="accent6">
            <a:lumMod val="75000"/>
          </a:schemeClr>
        </a:solidFill>
        <a:ln>
          <a:noFill/>
        </a:ln>
        <a:effectLst/>
      </dsp:spPr>
      <dsp:style>
        <a:lnRef idx="0">
          <a:scrgbClr r="0" g="0" b="0"/>
        </a:lnRef>
        <a:fillRef idx="1">
          <a:scrgbClr r="0" g="0" b="0"/>
        </a:fillRef>
        <a:effectRef idx="0">
          <a:scrgbClr r="0" g="0" b="0"/>
        </a:effectRef>
        <a:fontRef idx="minor"/>
      </dsp:style>
    </dsp:sp>
    <dsp:sp modelId="{43336166-2BEF-46A7-BCBC-099D5238969C}">
      <dsp:nvSpPr>
        <dsp:cNvPr id="0" name=""/>
        <dsp:cNvSpPr/>
      </dsp:nvSpPr>
      <dsp:spPr>
        <a:xfrm>
          <a:off x="1916468" y="1268063"/>
          <a:ext cx="3717607" cy="1690750"/>
        </a:xfrm>
        <a:prstGeom prst="roundRect">
          <a:avLst/>
        </a:prstGeom>
        <a:solidFill>
          <a:srgbClr val="8823E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Inclusion minimises the opportunity for bullying to occur</a:t>
          </a:r>
        </a:p>
      </dsp:txBody>
      <dsp:txXfrm>
        <a:off x="1999004" y="1350599"/>
        <a:ext cx="3552535" cy="1525678"/>
      </dsp:txXfrm>
    </dsp:sp>
    <dsp:sp modelId="{3B90B248-4CD3-4049-8A3B-58C992E62EC9}">
      <dsp:nvSpPr>
        <dsp:cNvPr id="0" name=""/>
        <dsp:cNvSpPr/>
      </dsp:nvSpPr>
      <dsp:spPr>
        <a:xfrm>
          <a:off x="5915772" y="1268063"/>
          <a:ext cx="3717607" cy="1690750"/>
        </a:xfrm>
        <a:prstGeom prst="roundRect">
          <a:avLst/>
        </a:prstGeom>
        <a:solidFill>
          <a:srgbClr val="8823E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It acts as a SHIELD against bullying, bias and exclusion </a:t>
          </a:r>
        </a:p>
      </dsp:txBody>
      <dsp:txXfrm>
        <a:off x="5998308" y="1350599"/>
        <a:ext cx="3552535" cy="15256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92485-3A59-4F7A-A082-AD9632342A06}">
      <dsp:nvSpPr>
        <dsp:cNvPr id="0" name=""/>
        <dsp:cNvSpPr/>
      </dsp:nvSpPr>
      <dsp:spPr>
        <a:xfrm>
          <a:off x="0" y="235162"/>
          <a:ext cx="3010793" cy="18064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Promotes acceptance and diversity</a:t>
          </a:r>
        </a:p>
      </dsp:txBody>
      <dsp:txXfrm>
        <a:off x="0" y="235162"/>
        <a:ext cx="3010793" cy="1806475"/>
      </dsp:txXfrm>
    </dsp:sp>
    <dsp:sp modelId="{D711CC0C-D876-4A86-89EA-C6243DE36B42}">
      <dsp:nvSpPr>
        <dsp:cNvPr id="0" name=""/>
        <dsp:cNvSpPr/>
      </dsp:nvSpPr>
      <dsp:spPr>
        <a:xfrm>
          <a:off x="3311872" y="235162"/>
          <a:ext cx="3010793" cy="18064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They feel wanted</a:t>
          </a:r>
        </a:p>
      </dsp:txBody>
      <dsp:txXfrm>
        <a:off x="3311872" y="235162"/>
        <a:ext cx="3010793" cy="1806475"/>
      </dsp:txXfrm>
    </dsp:sp>
    <dsp:sp modelId="{55C0B6C3-52A8-4620-BF61-AF03BDA5683F}">
      <dsp:nvSpPr>
        <dsp:cNvPr id="0" name=""/>
        <dsp:cNvSpPr/>
      </dsp:nvSpPr>
      <dsp:spPr>
        <a:xfrm>
          <a:off x="6623744" y="235162"/>
          <a:ext cx="3010793" cy="18064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They feel part of the in group</a:t>
          </a:r>
        </a:p>
      </dsp:txBody>
      <dsp:txXfrm>
        <a:off x="6623744" y="235162"/>
        <a:ext cx="3010793" cy="1806475"/>
      </dsp:txXfrm>
    </dsp:sp>
    <dsp:sp modelId="{331FEC06-9083-4835-9603-814481FAC510}">
      <dsp:nvSpPr>
        <dsp:cNvPr id="0" name=""/>
        <dsp:cNvSpPr/>
      </dsp:nvSpPr>
      <dsp:spPr>
        <a:xfrm>
          <a:off x="1655936" y="2342718"/>
          <a:ext cx="3010793" cy="18064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They build friendships and trust </a:t>
          </a:r>
        </a:p>
      </dsp:txBody>
      <dsp:txXfrm>
        <a:off x="1655936" y="2342718"/>
        <a:ext cx="3010793" cy="1806475"/>
      </dsp:txXfrm>
    </dsp:sp>
    <dsp:sp modelId="{06B2162E-D58C-4AD2-ABAD-82CABD58675B}">
      <dsp:nvSpPr>
        <dsp:cNvPr id="0" name=""/>
        <dsp:cNvSpPr/>
      </dsp:nvSpPr>
      <dsp:spPr>
        <a:xfrm>
          <a:off x="5026037" y="2342718"/>
          <a:ext cx="3010793" cy="18064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E" sz="2500" kern="1200" dirty="0">
              <a:latin typeface="Poppins" panose="00000500000000000000" pitchFamily="2" charset="0"/>
              <a:cs typeface="Poppins" panose="00000500000000000000" pitchFamily="2" charset="0"/>
            </a:rPr>
            <a:t>There is less opportunities for bias and bullying </a:t>
          </a:r>
        </a:p>
      </dsp:txBody>
      <dsp:txXfrm>
        <a:off x="5026037" y="2342718"/>
        <a:ext cx="3010793" cy="18064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92485-3A59-4F7A-A082-AD9632342A06}">
      <dsp:nvSpPr>
        <dsp:cNvPr id="0" name=""/>
        <dsp:cNvSpPr/>
      </dsp:nvSpPr>
      <dsp:spPr>
        <a:xfrm>
          <a:off x="0" y="235162"/>
          <a:ext cx="3010793" cy="18064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latin typeface="Poppins" panose="00000500000000000000" pitchFamily="2" charset="0"/>
              <a:cs typeface="Poppins" panose="00000500000000000000" pitchFamily="2" charset="0"/>
            </a:rPr>
            <a:t>Equal access to resources – ensure your organisation accounts for learning disabilities and different socioeconomic backgrounds etc.  for example. Make materials available in different languages for hearing or visually impaired young people or lend smart devices to access online resources. </a:t>
          </a:r>
          <a:endParaRPr lang="en-IE" sz="1100" kern="1200" dirty="0">
            <a:latin typeface="Poppins" panose="00000500000000000000" pitchFamily="2" charset="0"/>
            <a:cs typeface="Poppins" panose="00000500000000000000" pitchFamily="2" charset="0"/>
          </a:endParaRPr>
        </a:p>
      </dsp:txBody>
      <dsp:txXfrm>
        <a:off x="0" y="235162"/>
        <a:ext cx="3010793" cy="1806475"/>
      </dsp:txXfrm>
    </dsp:sp>
    <dsp:sp modelId="{D711CC0C-D876-4A86-89EA-C6243DE36B42}">
      <dsp:nvSpPr>
        <dsp:cNvPr id="0" name=""/>
        <dsp:cNvSpPr/>
      </dsp:nvSpPr>
      <dsp:spPr>
        <a:xfrm>
          <a:off x="3311872" y="235162"/>
          <a:ext cx="3010793" cy="18064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3311872" y="235162"/>
        <a:ext cx="3010793" cy="1806475"/>
      </dsp:txXfrm>
    </dsp:sp>
    <dsp:sp modelId="{55C0B6C3-52A8-4620-BF61-AF03BDA5683F}">
      <dsp:nvSpPr>
        <dsp:cNvPr id="0" name=""/>
        <dsp:cNvSpPr/>
      </dsp:nvSpPr>
      <dsp:spPr>
        <a:xfrm>
          <a:off x="6623744" y="235162"/>
          <a:ext cx="3010793" cy="18064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6623744" y="235162"/>
        <a:ext cx="3010793" cy="1806475"/>
      </dsp:txXfrm>
    </dsp:sp>
    <dsp:sp modelId="{331FEC06-9083-4835-9603-814481FAC510}">
      <dsp:nvSpPr>
        <dsp:cNvPr id="0" name=""/>
        <dsp:cNvSpPr/>
      </dsp:nvSpPr>
      <dsp:spPr>
        <a:xfrm>
          <a:off x="1655936" y="2342718"/>
          <a:ext cx="3010793" cy="18064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1655936" y="2342718"/>
        <a:ext cx="3010793" cy="1806475"/>
      </dsp:txXfrm>
    </dsp:sp>
    <dsp:sp modelId="{06B2162E-D58C-4AD2-ABAD-82CABD58675B}">
      <dsp:nvSpPr>
        <dsp:cNvPr id="0" name=""/>
        <dsp:cNvSpPr/>
      </dsp:nvSpPr>
      <dsp:spPr>
        <a:xfrm>
          <a:off x="5026037" y="2342718"/>
          <a:ext cx="3010793" cy="18064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Poppins" panose="00000500000000000000" pitchFamily="2" charset="0"/>
            <a:cs typeface="Poppins" panose="00000500000000000000" pitchFamily="2" charset="0"/>
          </a:endParaRPr>
        </a:p>
      </dsp:txBody>
      <dsp:txXfrm>
        <a:off x="5026037" y="2342718"/>
        <a:ext cx="3010793" cy="1806475"/>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128482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685197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007738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1311058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04010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04552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907552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51012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17324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7279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1/11/2026</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19982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823ED"/>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1/11/2026</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288341449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88" r:id="rId5"/>
    <p:sldLayoutId id="2147483693" r:id="rId6"/>
    <p:sldLayoutId id="2147483689" r:id="rId7"/>
    <p:sldLayoutId id="2147483690" r:id="rId8"/>
    <p:sldLayoutId id="2147483691" r:id="rId9"/>
    <p:sldLayoutId id="2147483692" r:id="rId10"/>
    <p:sldLayoutId id="2147483694"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Vector background of vibrant colors splashing">
            <a:extLst>
              <a:ext uri="{FF2B5EF4-FFF2-40B4-BE49-F238E27FC236}">
                <a16:creationId xmlns:a16="http://schemas.microsoft.com/office/drawing/2014/main" id="{F1D58798-03B5-407D-3FF3-DDAEF0DD9483}"/>
              </a:ext>
            </a:extLst>
          </p:cNvPr>
          <p:cNvPicPr>
            <a:picLocks noChangeAspect="1"/>
          </p:cNvPicPr>
          <p:nvPr/>
        </p:nvPicPr>
        <p:blipFill rotWithShape="1">
          <a:blip r:embed="rId2">
            <a:alphaModFix amt="69000"/>
          </a:blip>
          <a:srcRect l="23786" r="15882" b="-1"/>
          <a:stretch/>
        </p:blipFill>
        <p:spPr>
          <a:xfrm>
            <a:off x="20" y="-1"/>
            <a:ext cx="6091918" cy="6866189"/>
          </a:xfrm>
          <a:prstGeom prst="rect">
            <a:avLst/>
          </a:prstGeom>
          <a:solidFill>
            <a:srgbClr val="8823ED"/>
          </a:solidFill>
        </p:spPr>
      </p:pic>
      <p:sp>
        <p:nvSpPr>
          <p:cNvPr id="2" name="Title 1">
            <a:extLst>
              <a:ext uri="{FF2B5EF4-FFF2-40B4-BE49-F238E27FC236}">
                <a16:creationId xmlns:a16="http://schemas.microsoft.com/office/drawing/2014/main" id="{126E4402-341C-687C-42B1-AD9157E2E717}"/>
              </a:ext>
            </a:extLst>
          </p:cNvPr>
          <p:cNvSpPr>
            <a:spLocks noGrp="1"/>
          </p:cNvSpPr>
          <p:nvPr>
            <p:ph type="ctrTitle"/>
          </p:nvPr>
        </p:nvSpPr>
        <p:spPr>
          <a:xfrm>
            <a:off x="1069789" y="1073553"/>
            <a:ext cx="3908612" cy="4767912"/>
          </a:xfrm>
        </p:spPr>
        <p:txBody>
          <a:bodyPr anchor="ctr">
            <a:normAutofit/>
          </a:bodyPr>
          <a:lstStyle/>
          <a:p>
            <a:r>
              <a:rPr lang="en-IE" sz="4400" dirty="0">
                <a:solidFill>
                  <a:srgbClr val="FFFFFF"/>
                </a:solidFill>
                <a:latin typeface="Poppins" panose="00000500000000000000" pitchFamily="2" charset="0"/>
                <a:cs typeface="Poppins" panose="00000500000000000000" pitchFamily="2" charset="0"/>
              </a:rPr>
              <a:t>Shield program:</a:t>
            </a:r>
            <a:br>
              <a:rPr lang="en-IE" sz="4400">
                <a:solidFill>
                  <a:srgbClr val="FFFFFF"/>
                </a:solidFill>
                <a:latin typeface="Poppins" panose="00000500000000000000" pitchFamily="2" charset="0"/>
                <a:cs typeface="Poppins" panose="00000500000000000000" pitchFamily="2" charset="0"/>
              </a:rPr>
            </a:br>
            <a:r>
              <a:rPr lang="en-IE" sz="4400">
                <a:solidFill>
                  <a:srgbClr val="FFFFFF"/>
                </a:solidFill>
                <a:latin typeface="Poppins" panose="00000500000000000000" pitchFamily="2" charset="0"/>
                <a:cs typeface="Poppins" panose="00000500000000000000" pitchFamily="2" charset="0"/>
              </a:rPr>
              <a:t>self-evaluation </a:t>
            </a:r>
            <a:r>
              <a:rPr lang="en-IE" sz="4400" dirty="0">
                <a:solidFill>
                  <a:srgbClr val="FFFFFF"/>
                </a:solidFill>
                <a:latin typeface="Poppins" panose="00000500000000000000" pitchFamily="2" charset="0"/>
                <a:cs typeface="Poppins" panose="00000500000000000000" pitchFamily="2" charset="0"/>
              </a:rPr>
              <a:t>tool</a:t>
            </a:r>
          </a:p>
        </p:txBody>
      </p:sp>
      <p:sp>
        <p:nvSpPr>
          <p:cNvPr id="3" name="Subtitle 2">
            <a:extLst>
              <a:ext uri="{FF2B5EF4-FFF2-40B4-BE49-F238E27FC236}">
                <a16:creationId xmlns:a16="http://schemas.microsoft.com/office/drawing/2014/main" id="{40854976-DC6B-087D-D5AC-16E2A0FB9DB0}"/>
              </a:ext>
            </a:extLst>
          </p:cNvPr>
          <p:cNvSpPr>
            <a:spLocks noGrp="1"/>
          </p:cNvSpPr>
          <p:nvPr>
            <p:ph type="subTitle" idx="1"/>
          </p:nvPr>
        </p:nvSpPr>
        <p:spPr>
          <a:xfrm>
            <a:off x="7507405" y="3118757"/>
            <a:ext cx="3275107" cy="2722708"/>
          </a:xfrm>
        </p:spPr>
        <p:txBody>
          <a:bodyPr>
            <a:normAutofit/>
          </a:bodyPr>
          <a:lstStyle/>
          <a:p>
            <a:endParaRPr lang="en-IE" dirty="0">
              <a:latin typeface="Poppins" panose="00000500000000000000" pitchFamily="2" charset="0"/>
              <a:cs typeface="Poppins" panose="00000500000000000000" pitchFamily="2" charset="0"/>
            </a:endParaRPr>
          </a:p>
          <a:p>
            <a:r>
              <a:rPr lang="en-IE" dirty="0">
                <a:latin typeface="Poppins" panose="00000500000000000000" pitchFamily="2" charset="0"/>
                <a:cs typeface="Poppins" panose="00000500000000000000" pitchFamily="2" charset="0"/>
              </a:rPr>
              <a:t>Inclusion not exclusion</a:t>
            </a:r>
          </a:p>
          <a:p>
            <a:r>
              <a:rPr lang="en-IE" dirty="0">
                <a:latin typeface="Poppins" panose="00000500000000000000" pitchFamily="2" charset="0"/>
                <a:cs typeface="Poppins" panose="00000500000000000000" pitchFamily="2" charset="0"/>
              </a:rPr>
              <a:t>By fia clery Shield Team Member </a:t>
            </a: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a:p>
            <a:endParaRPr lang="en-IE" dirty="0">
              <a:latin typeface="Poppins" panose="00000500000000000000" pitchFamily="2" charset="0"/>
              <a:cs typeface="Poppins" panose="00000500000000000000" pitchFamily="2" charset="0"/>
            </a:endParaRPr>
          </a:p>
        </p:txBody>
      </p:sp>
      <p:pic>
        <p:nvPicPr>
          <p:cNvPr id="7" name="Picture 6">
            <a:extLst>
              <a:ext uri="{FF2B5EF4-FFF2-40B4-BE49-F238E27FC236}">
                <a16:creationId xmlns:a16="http://schemas.microsoft.com/office/drawing/2014/main" id="{FD2C11D9-5E5F-7468-A735-7531AC217287}"/>
              </a:ext>
            </a:extLst>
          </p:cNvPr>
          <p:cNvPicPr>
            <a:picLocks noChangeAspect="1"/>
          </p:cNvPicPr>
          <p:nvPr/>
        </p:nvPicPr>
        <p:blipFill>
          <a:blip r:embed="rId3"/>
          <a:stretch>
            <a:fillRect/>
          </a:stretch>
        </p:blipFill>
        <p:spPr>
          <a:xfrm>
            <a:off x="6749143" y="0"/>
            <a:ext cx="5094516" cy="2336800"/>
          </a:xfrm>
          <a:prstGeom prst="rect">
            <a:avLst/>
          </a:prstGeom>
        </p:spPr>
      </p:pic>
    </p:spTree>
    <p:extLst>
      <p:ext uri="{BB962C8B-B14F-4D97-AF65-F5344CB8AC3E}">
        <p14:creationId xmlns:p14="http://schemas.microsoft.com/office/powerpoint/2010/main" val="1684260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4FEDEF-EC9C-18C9-FEB4-1A6CD9C2672E}"/>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113F7E6-A91D-099F-9FC8-C791760100D2}"/>
              </a:ext>
            </a:extLst>
          </p:cNvPr>
          <p:cNvSpPr>
            <a:spLocks noGrp="1"/>
          </p:cNvSpPr>
          <p:nvPr>
            <p:ph type="title"/>
          </p:nvPr>
        </p:nvSpPr>
        <p:spPr>
          <a:xfrm>
            <a:off x="3830320" y="640080"/>
            <a:ext cx="6873539" cy="1595120"/>
          </a:xfrm>
        </p:spPr>
        <p:txBody>
          <a:bodyPr/>
          <a:lstStyle/>
          <a:p>
            <a:r>
              <a:rPr lang="en-IE" dirty="0">
                <a:solidFill>
                  <a:schemeClr val="bg1"/>
                </a:solidFill>
                <a:latin typeface="Arial" panose="020B0604020202020204" pitchFamily="34" charset="0"/>
                <a:cs typeface="Arial" panose="020B0604020202020204" pitchFamily="34" charset="0"/>
              </a:rPr>
              <a:t>Resources and references </a:t>
            </a:r>
          </a:p>
        </p:txBody>
      </p:sp>
      <p:sp>
        <p:nvSpPr>
          <p:cNvPr id="3" name="Content Placeholder 2">
            <a:extLst>
              <a:ext uri="{FF2B5EF4-FFF2-40B4-BE49-F238E27FC236}">
                <a16:creationId xmlns:a16="http://schemas.microsoft.com/office/drawing/2014/main" id="{71E7BC18-8CFE-FEB1-0D9D-56E8F18762FC}"/>
              </a:ext>
            </a:extLst>
          </p:cNvPr>
          <p:cNvSpPr>
            <a:spLocks noGrp="1"/>
          </p:cNvSpPr>
          <p:nvPr>
            <p:ph idx="1"/>
          </p:nvPr>
        </p:nvSpPr>
        <p:spPr>
          <a:xfrm>
            <a:off x="1069848" y="2407920"/>
            <a:ext cx="9634011" cy="4135120"/>
          </a:xfrm>
        </p:spPr>
        <p:txBody>
          <a:bodyPr>
            <a:normAutofit fontScale="92500" lnSpcReduction="20000"/>
          </a:bodyPr>
          <a:lstStyle/>
          <a:p>
            <a:r>
              <a:rPr lang="en-US" dirty="0"/>
              <a:t>Gaffney, H., </a:t>
            </a:r>
            <a:r>
              <a:rPr lang="en-US" dirty="0" err="1"/>
              <a:t>Ttofi</a:t>
            </a:r>
            <a:r>
              <a:rPr lang="en-US" dirty="0"/>
              <a:t>, M. M., &amp; Farrington, D. P. (2021). Effectiveness of school‐based programs to reduce bullying perpetration and victimization: An updated systematic review and meta‐analysis. Campbell Systematic Reviews, 17(2), e1143.</a:t>
            </a:r>
          </a:p>
          <a:p>
            <a:r>
              <a:rPr lang="en-US" dirty="0"/>
              <a:t>Farrington, D. P., &amp; </a:t>
            </a:r>
            <a:r>
              <a:rPr lang="en-US" dirty="0" err="1"/>
              <a:t>Ttofi</a:t>
            </a:r>
            <a:r>
              <a:rPr lang="en-US" dirty="0"/>
              <a:t>, M. M. (2009). School‐based programs to reduce bullying and victimization. Campbell systematic reviews, 5(1), i-148.</a:t>
            </a:r>
          </a:p>
          <a:p>
            <a:r>
              <a:rPr lang="en-US" dirty="0"/>
              <a:t>McCallion, G., &amp; Feder, J. (2013). Student bullying: Overview of research, federal initiatives, and legal issues.</a:t>
            </a:r>
          </a:p>
          <a:p>
            <a:r>
              <a:rPr lang="en-US" dirty="0" err="1"/>
              <a:t>Ispcc</a:t>
            </a:r>
            <a:r>
              <a:rPr lang="en-US" dirty="0"/>
              <a:t> shield program (2023). Anti bullying program</a:t>
            </a:r>
          </a:p>
          <a:p>
            <a:r>
              <a:rPr lang="en-IE" dirty="0" err="1"/>
              <a:t>Ispcc</a:t>
            </a:r>
            <a:r>
              <a:rPr lang="en-IE" dirty="0"/>
              <a:t> shield program (2023). Self-evaluation tool</a:t>
            </a:r>
          </a:p>
        </p:txBody>
      </p:sp>
    </p:spTree>
    <p:extLst>
      <p:ext uri="{BB962C8B-B14F-4D97-AF65-F5344CB8AC3E}">
        <p14:creationId xmlns:p14="http://schemas.microsoft.com/office/powerpoint/2010/main" val="263805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pattFill prst="pct5">
          <a:fgClr>
            <a:srgbClr val="8823ED"/>
          </a:fgClr>
          <a:bgClr>
            <a:srgbClr val="8823ED"/>
          </a:bgClr>
        </a:pattFill>
        <a:effectLst/>
      </p:bgPr>
    </p:bg>
    <p:spTree>
      <p:nvGrpSpPr>
        <p:cNvPr id="1" name=""/>
        <p:cNvGrpSpPr/>
        <p:nvPr/>
      </p:nvGrpSpPr>
      <p:grpSpPr>
        <a:xfrm>
          <a:off x="0" y="0"/>
          <a:ext cx="0" cy="0"/>
          <a:chOff x="0" y="0"/>
          <a:chExt cx="0" cy="0"/>
        </a:xfrm>
      </p:grpSpPr>
      <p:pic>
        <p:nvPicPr>
          <p:cNvPr id="5" name="Picture 4" descr="A purple background with white text&#10;&#10;Description automatically generated with low confidence">
            <a:extLst>
              <a:ext uri="{FF2B5EF4-FFF2-40B4-BE49-F238E27FC236}">
                <a16:creationId xmlns:a16="http://schemas.microsoft.com/office/drawing/2014/main" id="{244C941A-C89F-3B0D-824D-10244485A1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2528E94-1E0F-ED83-4154-CBADE75191AE}"/>
              </a:ext>
            </a:extLst>
          </p:cNvPr>
          <p:cNvSpPr>
            <a:spLocks noGrp="1"/>
          </p:cNvSpPr>
          <p:nvPr>
            <p:ph type="title"/>
          </p:nvPr>
        </p:nvSpPr>
        <p:spPr>
          <a:xfrm>
            <a:off x="3123829" y="2283816"/>
            <a:ext cx="5944342" cy="1837893"/>
          </a:xfrm>
          <a:solidFill>
            <a:schemeClr val="bg1"/>
          </a:solidFill>
        </p:spPr>
        <p:txBody>
          <a:bodyPr vert="horz" lIns="91440" tIns="45720" rIns="91440" bIns="45720" rtlCol="0" anchor="b">
            <a:normAutofit fontScale="90000"/>
          </a:bodyPr>
          <a:lstStyle/>
          <a:p>
            <a:pPr algn="ctr"/>
            <a:r>
              <a:rPr lang="en-US" sz="4400" dirty="0">
                <a:latin typeface="Poppins" panose="00000500000000000000" pitchFamily="2" charset="0"/>
                <a:cs typeface="Poppins" panose="00000500000000000000" pitchFamily="2" charset="0"/>
              </a:rPr>
              <a:t>Inclusion not Exclusion</a:t>
            </a:r>
            <a:br>
              <a:rPr lang="en-US" sz="4400" dirty="0"/>
            </a:br>
            <a:endParaRPr lang="en-US" sz="4400" dirty="0"/>
          </a:p>
        </p:txBody>
      </p:sp>
      <p:sp>
        <p:nvSpPr>
          <p:cNvPr id="3" name="Content Placeholder 2">
            <a:extLst>
              <a:ext uri="{FF2B5EF4-FFF2-40B4-BE49-F238E27FC236}">
                <a16:creationId xmlns:a16="http://schemas.microsoft.com/office/drawing/2014/main" id="{22B212A7-5807-8B3D-5121-6A4EFCB93CC8}"/>
              </a:ext>
            </a:extLst>
          </p:cNvPr>
          <p:cNvSpPr>
            <a:spLocks noGrp="1"/>
          </p:cNvSpPr>
          <p:nvPr>
            <p:ph idx="1"/>
          </p:nvPr>
        </p:nvSpPr>
        <p:spPr>
          <a:xfrm>
            <a:off x="3400567" y="3788229"/>
            <a:ext cx="5390866" cy="1273182"/>
          </a:xfrm>
          <a:solidFill>
            <a:schemeClr val="bg1"/>
          </a:solidFill>
        </p:spPr>
        <p:txBody>
          <a:bodyPr vert="horz" lIns="91440" tIns="45720" rIns="91440" bIns="45720" rtlCol="0">
            <a:normAutofit/>
          </a:bodyPr>
          <a:lstStyle/>
          <a:p>
            <a:pPr marL="0" indent="0" algn="ctr">
              <a:buNone/>
            </a:pPr>
            <a:endParaRPr lang="en-US" sz="1400" cap="all" spc="600" dirty="0"/>
          </a:p>
          <a:p>
            <a:pPr marL="0" indent="0" algn="ctr">
              <a:buNone/>
            </a:pPr>
            <a:r>
              <a:rPr lang="en-US" sz="1400" cap="all" spc="600" dirty="0">
                <a:latin typeface="Poppins" panose="00000500000000000000" pitchFamily="2" charset="0"/>
                <a:cs typeface="Poppins" panose="00000500000000000000" pitchFamily="2" charset="0"/>
              </a:rPr>
              <a:t>Section 5</a:t>
            </a:r>
          </a:p>
        </p:txBody>
      </p:sp>
    </p:spTree>
    <p:extLst>
      <p:ext uri="{BB962C8B-B14F-4D97-AF65-F5344CB8AC3E}">
        <p14:creationId xmlns:p14="http://schemas.microsoft.com/office/powerpoint/2010/main" val="969167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AA1FD39-6DCA-AD1B-39E2-7763FE579EAC}"/>
              </a:ext>
            </a:extLst>
          </p:cNvPr>
          <p:cNvPicPr>
            <a:picLocks noChangeAspect="1"/>
          </p:cNvPicPr>
          <p:nvPr/>
        </p:nvPicPr>
        <p:blipFill>
          <a:blip r:embed="rId2"/>
          <a:stretch>
            <a:fillRect/>
          </a:stretch>
        </p:blipFill>
        <p:spPr>
          <a:xfrm>
            <a:off x="0" y="-275208"/>
            <a:ext cx="12192000" cy="6858000"/>
          </a:xfrm>
          <a:prstGeom prst="rect">
            <a:avLst/>
          </a:prstGeom>
        </p:spPr>
      </p:pic>
      <p:sp>
        <p:nvSpPr>
          <p:cNvPr id="2" name="Title 1">
            <a:extLst>
              <a:ext uri="{FF2B5EF4-FFF2-40B4-BE49-F238E27FC236}">
                <a16:creationId xmlns:a16="http://schemas.microsoft.com/office/drawing/2014/main" id="{B9FB4919-3D3E-F263-3019-9F18CAE5BBEE}"/>
              </a:ext>
            </a:extLst>
          </p:cNvPr>
          <p:cNvSpPr>
            <a:spLocks noGrp="1"/>
          </p:cNvSpPr>
          <p:nvPr>
            <p:ph type="title"/>
          </p:nvPr>
        </p:nvSpPr>
        <p:spPr>
          <a:xfrm>
            <a:off x="1079485" y="0"/>
            <a:ext cx="9899930" cy="1931035"/>
          </a:xfrm>
        </p:spPr>
        <p:txBody>
          <a:bodyPr/>
          <a:lstStyle/>
          <a:p>
            <a:pPr algn="ctr"/>
            <a:r>
              <a:rPr lang="en-IE" dirty="0">
                <a:solidFill>
                  <a:schemeClr val="bg1"/>
                </a:solidFill>
                <a:latin typeface="Arial" panose="020B0604020202020204" pitchFamily="34" charset="0"/>
                <a:cs typeface="Arial" panose="020B0604020202020204" pitchFamily="34" charset="0"/>
              </a:rPr>
              <a:t>The current statistics on bullying and anti-bullying programs </a:t>
            </a:r>
          </a:p>
        </p:txBody>
      </p:sp>
      <p:sp>
        <p:nvSpPr>
          <p:cNvPr id="3" name="Text Placeholder 2">
            <a:extLst>
              <a:ext uri="{FF2B5EF4-FFF2-40B4-BE49-F238E27FC236}">
                <a16:creationId xmlns:a16="http://schemas.microsoft.com/office/drawing/2014/main" id="{98A68A11-F63E-9951-BEB5-314C8F9566FB}"/>
              </a:ext>
            </a:extLst>
          </p:cNvPr>
          <p:cNvSpPr>
            <a:spLocks noGrp="1"/>
          </p:cNvSpPr>
          <p:nvPr>
            <p:ph type="body" idx="1"/>
          </p:nvPr>
        </p:nvSpPr>
        <p:spPr>
          <a:xfrm>
            <a:off x="839789" y="1849437"/>
            <a:ext cx="4872132" cy="934402"/>
          </a:xfrm>
        </p:spPr>
        <p:txBody>
          <a:bodyPr/>
          <a:lstStyle/>
          <a:p>
            <a:r>
              <a:rPr lang="en-IE" sz="1400" dirty="0">
                <a:latin typeface="Arial" panose="020B0604020202020204" pitchFamily="34" charset="0"/>
                <a:cs typeface="Arial" panose="020B0604020202020204" pitchFamily="34" charset="0"/>
              </a:rPr>
              <a:t>1 in 5 children deal with bullying during their childhood</a:t>
            </a:r>
          </a:p>
        </p:txBody>
      </p:sp>
      <p:sp>
        <p:nvSpPr>
          <p:cNvPr id="4" name="Text Placeholder 3">
            <a:extLst>
              <a:ext uri="{FF2B5EF4-FFF2-40B4-BE49-F238E27FC236}">
                <a16:creationId xmlns:a16="http://schemas.microsoft.com/office/drawing/2014/main" id="{7472946F-D2F9-77B5-47AB-2B2B55087BBD}"/>
              </a:ext>
            </a:extLst>
          </p:cNvPr>
          <p:cNvSpPr>
            <a:spLocks noGrp="1"/>
          </p:cNvSpPr>
          <p:nvPr>
            <p:ph type="body" sz="quarter" idx="3"/>
          </p:nvPr>
        </p:nvSpPr>
        <p:spPr>
          <a:xfrm>
            <a:off x="5889809" y="1371600"/>
            <a:ext cx="4849909" cy="1412237"/>
          </a:xfrm>
        </p:spPr>
        <p:txBody>
          <a:bodyPr/>
          <a:lstStyle/>
          <a:p>
            <a:r>
              <a:rPr lang="en-IE" sz="1300" dirty="0">
                <a:latin typeface="Arial" panose="020B0604020202020204" pitchFamily="34" charset="0"/>
                <a:cs typeface="Arial" panose="020B0604020202020204" pitchFamily="34" charset="0"/>
              </a:rPr>
              <a:t>Anti-bullying programs show a significant reduction in bullying </a:t>
            </a:r>
          </a:p>
        </p:txBody>
      </p:sp>
      <p:graphicFrame>
        <p:nvGraphicFramePr>
          <p:cNvPr id="9" name="Content Placeholder 8">
            <a:extLst>
              <a:ext uri="{FF2B5EF4-FFF2-40B4-BE49-F238E27FC236}">
                <a16:creationId xmlns:a16="http://schemas.microsoft.com/office/drawing/2014/main" id="{4EF1C987-9480-8ABD-4925-60A5B06A78F6}"/>
              </a:ext>
            </a:extLst>
          </p:cNvPr>
          <p:cNvGraphicFramePr>
            <a:graphicFrameLocks noGrp="1"/>
          </p:cNvGraphicFramePr>
          <p:nvPr>
            <p:ph sz="quarter" idx="4"/>
            <p:extLst>
              <p:ext uri="{D42A27DB-BD31-4B8C-83A1-F6EECF244321}">
                <p14:modId xmlns:p14="http://schemas.microsoft.com/office/powerpoint/2010/main" val="174892125"/>
              </p:ext>
            </p:extLst>
          </p:nvPr>
        </p:nvGraphicFramePr>
        <p:xfrm>
          <a:off x="5889625" y="2783838"/>
          <a:ext cx="4872038" cy="38709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ontent Placeholder 9">
            <a:extLst>
              <a:ext uri="{FF2B5EF4-FFF2-40B4-BE49-F238E27FC236}">
                <a16:creationId xmlns:a16="http://schemas.microsoft.com/office/drawing/2014/main" id="{3725D627-5F4B-BA42-69E6-4199CEB78876}"/>
              </a:ext>
            </a:extLst>
          </p:cNvPr>
          <p:cNvGraphicFramePr>
            <a:graphicFrameLocks noGrp="1"/>
          </p:cNvGraphicFramePr>
          <p:nvPr>
            <p:ph sz="half" idx="2"/>
            <p:extLst>
              <p:ext uri="{D42A27DB-BD31-4B8C-83A1-F6EECF244321}">
                <p14:modId xmlns:p14="http://schemas.microsoft.com/office/powerpoint/2010/main" val="3305396243"/>
              </p:ext>
            </p:extLst>
          </p:nvPr>
        </p:nvGraphicFramePr>
        <p:xfrm>
          <a:off x="839788" y="2783839"/>
          <a:ext cx="4872037" cy="387096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7834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purple background with white text&#10;&#10;Description automatically generated with low confidence">
            <a:extLst>
              <a:ext uri="{FF2B5EF4-FFF2-40B4-BE49-F238E27FC236}">
                <a16:creationId xmlns:a16="http://schemas.microsoft.com/office/drawing/2014/main" id="{D15EE7A5-2F6C-34D5-A5AF-81FB3A564A0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a:solidFill>
            <a:schemeClr val="bg1"/>
          </a:solidFill>
        </p:spPr>
      </p:pic>
      <p:sp>
        <p:nvSpPr>
          <p:cNvPr id="2" name="Title 1">
            <a:extLst>
              <a:ext uri="{FF2B5EF4-FFF2-40B4-BE49-F238E27FC236}">
                <a16:creationId xmlns:a16="http://schemas.microsoft.com/office/drawing/2014/main" id="{F8928D2C-40A2-CB5E-E9BD-D65D26D8FEBE}"/>
              </a:ext>
            </a:extLst>
          </p:cNvPr>
          <p:cNvSpPr>
            <a:spLocks noGrp="1"/>
          </p:cNvSpPr>
          <p:nvPr>
            <p:ph type="title"/>
          </p:nvPr>
        </p:nvSpPr>
        <p:spPr>
          <a:xfrm>
            <a:off x="4237805" y="929048"/>
            <a:ext cx="6599219" cy="1325563"/>
          </a:xfrm>
          <a:noFill/>
        </p:spPr>
        <p:txBody>
          <a:bodyPr/>
          <a:lstStyle/>
          <a:p>
            <a:r>
              <a:rPr lang="en-IE" dirty="0">
                <a:solidFill>
                  <a:schemeClr val="bg1"/>
                </a:solidFill>
                <a:latin typeface="Arial" panose="020B0604020202020204" pitchFamily="34" charset="0"/>
                <a:cs typeface="Arial" panose="020B0604020202020204" pitchFamily="34" charset="0"/>
              </a:rPr>
              <a:t>How to manage exclusion </a:t>
            </a:r>
          </a:p>
        </p:txBody>
      </p:sp>
      <p:graphicFrame>
        <p:nvGraphicFramePr>
          <p:cNvPr id="3" name="Content Placeholder 2">
            <a:extLst>
              <a:ext uri="{FF2B5EF4-FFF2-40B4-BE49-F238E27FC236}">
                <a16:creationId xmlns:a16="http://schemas.microsoft.com/office/drawing/2014/main" id="{219EE532-AD9E-91B5-95A8-4E2878EDF970}"/>
              </a:ext>
            </a:extLst>
          </p:cNvPr>
          <p:cNvGraphicFramePr>
            <a:graphicFrameLocks noGrp="1"/>
          </p:cNvGraphicFramePr>
          <p:nvPr>
            <p:ph sz="half" idx="2"/>
            <p:extLst>
              <p:ext uri="{D42A27DB-BD31-4B8C-83A1-F6EECF244321}">
                <p14:modId xmlns:p14="http://schemas.microsoft.com/office/powerpoint/2010/main" val="1794464777"/>
              </p:ext>
            </p:extLst>
          </p:nvPr>
        </p:nvGraphicFramePr>
        <p:xfrm>
          <a:off x="619760" y="2428240"/>
          <a:ext cx="10779760" cy="37487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6852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urple background with white text&#10;&#10;Description automatically generated with low confidence">
            <a:extLst>
              <a:ext uri="{FF2B5EF4-FFF2-40B4-BE49-F238E27FC236}">
                <a16:creationId xmlns:a16="http://schemas.microsoft.com/office/drawing/2014/main" id="{51865786-C805-740F-A5F5-C4E2B72E0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ABD484-5F58-0BB9-6AF4-1B906227403B}"/>
              </a:ext>
            </a:extLst>
          </p:cNvPr>
          <p:cNvSpPr>
            <a:spLocks noGrp="1"/>
          </p:cNvSpPr>
          <p:nvPr>
            <p:ph type="title"/>
          </p:nvPr>
        </p:nvSpPr>
        <p:spPr>
          <a:xfrm>
            <a:off x="4033520" y="1091952"/>
            <a:ext cx="6670339" cy="1407407"/>
          </a:xfrm>
        </p:spPr>
        <p:txBody>
          <a:bodyPr>
            <a:normAutofit/>
          </a:bodyPr>
          <a:lstStyle/>
          <a:p>
            <a:pPr algn="ctr"/>
            <a:r>
              <a:rPr lang="en-IE" dirty="0">
                <a:solidFill>
                  <a:schemeClr val="bg1"/>
                </a:solidFill>
                <a:latin typeface="Arial" panose="020B0604020202020204" pitchFamily="34" charset="0"/>
                <a:cs typeface="Arial" panose="020B0604020202020204" pitchFamily="34" charset="0"/>
              </a:rPr>
              <a:t>Examples of Exclusion </a:t>
            </a:r>
          </a:p>
        </p:txBody>
      </p:sp>
      <p:graphicFrame>
        <p:nvGraphicFramePr>
          <p:cNvPr id="4" name="Content Placeholder 3">
            <a:extLst>
              <a:ext uri="{FF2B5EF4-FFF2-40B4-BE49-F238E27FC236}">
                <a16:creationId xmlns:a16="http://schemas.microsoft.com/office/drawing/2014/main" id="{57D360DA-BDC6-7DE8-D457-DF0BF907C72E}"/>
              </a:ext>
            </a:extLst>
          </p:cNvPr>
          <p:cNvGraphicFramePr>
            <a:graphicFrameLocks noGrp="1"/>
          </p:cNvGraphicFramePr>
          <p:nvPr>
            <p:ph idx="1"/>
            <p:extLst>
              <p:ext uri="{D42A27DB-BD31-4B8C-83A1-F6EECF244321}">
                <p14:modId xmlns:p14="http://schemas.microsoft.com/office/powerpoint/2010/main" val="1109410256"/>
              </p:ext>
            </p:extLst>
          </p:nvPr>
        </p:nvGraphicFramePr>
        <p:xfrm>
          <a:off x="1069975" y="2331402"/>
          <a:ext cx="9634538" cy="4384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3981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8823ED"/>
        </a:solidFill>
        <a:effectLst/>
      </p:bgPr>
    </p:bg>
    <p:spTree>
      <p:nvGrpSpPr>
        <p:cNvPr id="1" name=""/>
        <p:cNvGrpSpPr/>
        <p:nvPr/>
      </p:nvGrpSpPr>
      <p:grpSpPr>
        <a:xfrm>
          <a:off x="0" y="0"/>
          <a:ext cx="0" cy="0"/>
          <a:chOff x="0" y="0"/>
          <a:chExt cx="0" cy="0"/>
        </a:xfrm>
      </p:grpSpPr>
      <p:pic>
        <p:nvPicPr>
          <p:cNvPr id="6" name="Picture 5" descr="A purple background with white text">
            <a:extLst>
              <a:ext uri="{FF2B5EF4-FFF2-40B4-BE49-F238E27FC236}">
                <a16:creationId xmlns:a16="http://schemas.microsoft.com/office/drawing/2014/main" id="{8D99930E-471F-5CA2-4A85-E329ED2F3E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9932"/>
            <a:ext cx="12192000" cy="7147932"/>
          </a:xfrm>
          <a:prstGeom prst="rect">
            <a:avLst/>
          </a:prstGeom>
        </p:spPr>
      </p:pic>
      <p:sp>
        <p:nvSpPr>
          <p:cNvPr id="2" name="Title 1">
            <a:extLst>
              <a:ext uri="{FF2B5EF4-FFF2-40B4-BE49-F238E27FC236}">
                <a16:creationId xmlns:a16="http://schemas.microsoft.com/office/drawing/2014/main" id="{6B978875-C42A-5318-1D23-75890E4A6E2D}"/>
              </a:ext>
            </a:extLst>
          </p:cNvPr>
          <p:cNvSpPr>
            <a:spLocks noGrp="1"/>
          </p:cNvSpPr>
          <p:nvPr>
            <p:ph type="title"/>
          </p:nvPr>
        </p:nvSpPr>
        <p:spPr>
          <a:xfrm>
            <a:off x="4025590" y="446048"/>
            <a:ext cx="5362425" cy="1795347"/>
          </a:xfrm>
          <a:noFill/>
        </p:spPr>
        <p:txBody>
          <a:bodyPr/>
          <a:lstStyle/>
          <a:p>
            <a:r>
              <a:rPr lang="en-IE" dirty="0">
                <a:solidFill>
                  <a:schemeClr val="bg1"/>
                </a:solidFill>
                <a:latin typeface="Arial" panose="020B0604020202020204" pitchFamily="34" charset="0"/>
                <a:cs typeface="Arial" panose="020B0604020202020204" pitchFamily="34" charset="0"/>
              </a:rPr>
              <a:t>What is inclusion?</a:t>
            </a:r>
          </a:p>
        </p:txBody>
      </p:sp>
      <p:graphicFrame>
        <p:nvGraphicFramePr>
          <p:cNvPr id="4" name="Content Placeholder 3">
            <a:extLst>
              <a:ext uri="{FF2B5EF4-FFF2-40B4-BE49-F238E27FC236}">
                <a16:creationId xmlns:a16="http://schemas.microsoft.com/office/drawing/2014/main" id="{DCFF5ADE-8171-A8AD-0DC7-FDCC30F13EE7}"/>
              </a:ext>
            </a:extLst>
          </p:cNvPr>
          <p:cNvGraphicFramePr>
            <a:graphicFrameLocks noGrp="1"/>
          </p:cNvGraphicFramePr>
          <p:nvPr>
            <p:ph idx="1"/>
            <p:extLst>
              <p:ext uri="{D42A27DB-BD31-4B8C-83A1-F6EECF244321}">
                <p14:modId xmlns:p14="http://schemas.microsoft.com/office/powerpoint/2010/main" val="3513942518"/>
              </p:ext>
            </p:extLst>
          </p:nvPr>
        </p:nvGraphicFramePr>
        <p:xfrm>
          <a:off x="1069848" y="2241395"/>
          <a:ext cx="9634011" cy="3938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195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background with white text&#10;&#10;Description automatically generated with low confidence">
            <a:extLst>
              <a:ext uri="{FF2B5EF4-FFF2-40B4-BE49-F238E27FC236}">
                <a16:creationId xmlns:a16="http://schemas.microsoft.com/office/drawing/2014/main" id="{1F6D9DF5-D41D-CEAA-E7CC-FC725EAEAC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3AEBFBE-C59C-8792-B7DC-5D3A770B6EDC}"/>
              </a:ext>
            </a:extLst>
          </p:cNvPr>
          <p:cNvSpPr>
            <a:spLocks noGrp="1"/>
          </p:cNvSpPr>
          <p:nvPr>
            <p:ph type="title"/>
          </p:nvPr>
        </p:nvSpPr>
        <p:spPr>
          <a:xfrm>
            <a:off x="4480560" y="502920"/>
            <a:ext cx="6223299" cy="2639775"/>
          </a:xfrm>
        </p:spPr>
        <p:txBody>
          <a:bodyPr>
            <a:normAutofit/>
          </a:bodyPr>
          <a:lstStyle/>
          <a:p>
            <a:r>
              <a:rPr lang="en-IE" sz="4800" dirty="0">
                <a:solidFill>
                  <a:schemeClr val="bg1"/>
                </a:solidFill>
                <a:latin typeface="Arial" panose="020B0604020202020204" pitchFamily="34" charset="0"/>
                <a:cs typeface="Arial" panose="020B0604020202020204" pitchFamily="34" charset="0"/>
              </a:rPr>
              <a:t>Inclusion</a:t>
            </a:r>
          </a:p>
        </p:txBody>
      </p:sp>
      <p:graphicFrame>
        <p:nvGraphicFramePr>
          <p:cNvPr id="4" name="Content Placeholder 3">
            <a:extLst>
              <a:ext uri="{FF2B5EF4-FFF2-40B4-BE49-F238E27FC236}">
                <a16:creationId xmlns:a16="http://schemas.microsoft.com/office/drawing/2014/main" id="{AC6B3C47-25F2-5870-5E35-7237CBD58BC7}"/>
              </a:ext>
            </a:extLst>
          </p:cNvPr>
          <p:cNvGraphicFramePr>
            <a:graphicFrameLocks noGrp="1"/>
          </p:cNvGraphicFramePr>
          <p:nvPr>
            <p:ph idx="1"/>
            <p:extLst>
              <p:ext uri="{D42A27DB-BD31-4B8C-83A1-F6EECF244321}">
                <p14:modId xmlns:p14="http://schemas.microsoft.com/office/powerpoint/2010/main" val="679589574"/>
              </p:ext>
            </p:extLst>
          </p:nvPr>
        </p:nvGraphicFramePr>
        <p:xfrm>
          <a:off x="479394" y="1828483"/>
          <a:ext cx="11549849" cy="42268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3184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urple background with white text&#10;&#10;Description automatically generated with low confidence">
            <a:extLst>
              <a:ext uri="{FF2B5EF4-FFF2-40B4-BE49-F238E27FC236}">
                <a16:creationId xmlns:a16="http://schemas.microsoft.com/office/drawing/2014/main" id="{51865786-C805-740F-A5F5-C4E2B72E0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ABD484-5F58-0BB9-6AF4-1B906227403B}"/>
              </a:ext>
            </a:extLst>
          </p:cNvPr>
          <p:cNvSpPr>
            <a:spLocks noGrp="1"/>
          </p:cNvSpPr>
          <p:nvPr>
            <p:ph type="title"/>
          </p:nvPr>
        </p:nvSpPr>
        <p:spPr>
          <a:xfrm>
            <a:off x="4033520" y="1091952"/>
            <a:ext cx="6670339" cy="1407407"/>
          </a:xfrm>
        </p:spPr>
        <p:txBody>
          <a:bodyPr>
            <a:normAutofit/>
          </a:bodyPr>
          <a:lstStyle/>
          <a:p>
            <a:pPr algn="ctr"/>
            <a:r>
              <a:rPr lang="en-IE" dirty="0">
                <a:solidFill>
                  <a:schemeClr val="bg1"/>
                </a:solidFill>
                <a:latin typeface="Arial" panose="020B0604020202020204" pitchFamily="34" charset="0"/>
                <a:cs typeface="Arial" panose="020B0604020202020204" pitchFamily="34" charset="0"/>
              </a:rPr>
              <a:t>Why is inclusion necessary?</a:t>
            </a:r>
          </a:p>
        </p:txBody>
      </p:sp>
      <p:graphicFrame>
        <p:nvGraphicFramePr>
          <p:cNvPr id="4" name="Content Placeholder 3">
            <a:extLst>
              <a:ext uri="{FF2B5EF4-FFF2-40B4-BE49-F238E27FC236}">
                <a16:creationId xmlns:a16="http://schemas.microsoft.com/office/drawing/2014/main" id="{57D360DA-BDC6-7DE8-D457-DF0BF907C72E}"/>
              </a:ext>
            </a:extLst>
          </p:cNvPr>
          <p:cNvGraphicFramePr>
            <a:graphicFrameLocks noGrp="1"/>
          </p:cNvGraphicFramePr>
          <p:nvPr>
            <p:ph idx="1"/>
            <p:extLst>
              <p:ext uri="{D42A27DB-BD31-4B8C-83A1-F6EECF244321}">
                <p14:modId xmlns:p14="http://schemas.microsoft.com/office/powerpoint/2010/main" val="2574788361"/>
              </p:ext>
            </p:extLst>
          </p:nvPr>
        </p:nvGraphicFramePr>
        <p:xfrm>
          <a:off x="1069975" y="2331402"/>
          <a:ext cx="9634538" cy="4384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2872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purple background with white text&#10;&#10;Description automatically generated with low confidence">
            <a:extLst>
              <a:ext uri="{FF2B5EF4-FFF2-40B4-BE49-F238E27FC236}">
                <a16:creationId xmlns:a16="http://schemas.microsoft.com/office/drawing/2014/main" id="{51865786-C805-740F-A5F5-C4E2B72E04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ABD484-5F58-0BB9-6AF4-1B906227403B}"/>
              </a:ext>
            </a:extLst>
          </p:cNvPr>
          <p:cNvSpPr>
            <a:spLocks noGrp="1"/>
          </p:cNvSpPr>
          <p:nvPr>
            <p:ph type="title"/>
          </p:nvPr>
        </p:nvSpPr>
        <p:spPr>
          <a:xfrm>
            <a:off x="4033520" y="1091952"/>
            <a:ext cx="6670339" cy="1407407"/>
          </a:xfrm>
        </p:spPr>
        <p:txBody>
          <a:bodyPr>
            <a:normAutofit/>
          </a:bodyPr>
          <a:lstStyle/>
          <a:p>
            <a:pPr algn="ctr"/>
            <a:r>
              <a:rPr lang="en-IE" dirty="0">
                <a:solidFill>
                  <a:schemeClr val="bg1"/>
                </a:solidFill>
                <a:latin typeface="Arial" panose="020B0604020202020204" pitchFamily="34" charset="0"/>
                <a:cs typeface="Arial" panose="020B0604020202020204" pitchFamily="34" charset="0"/>
              </a:rPr>
              <a:t>Examples of Inclusion</a:t>
            </a:r>
          </a:p>
        </p:txBody>
      </p:sp>
      <p:graphicFrame>
        <p:nvGraphicFramePr>
          <p:cNvPr id="4" name="Content Placeholder 3">
            <a:extLst>
              <a:ext uri="{FF2B5EF4-FFF2-40B4-BE49-F238E27FC236}">
                <a16:creationId xmlns:a16="http://schemas.microsoft.com/office/drawing/2014/main" id="{57D360DA-BDC6-7DE8-D457-DF0BF907C72E}"/>
              </a:ext>
            </a:extLst>
          </p:cNvPr>
          <p:cNvGraphicFramePr>
            <a:graphicFrameLocks noGrp="1"/>
          </p:cNvGraphicFramePr>
          <p:nvPr>
            <p:ph idx="1"/>
            <p:extLst>
              <p:ext uri="{D42A27DB-BD31-4B8C-83A1-F6EECF244321}">
                <p14:modId xmlns:p14="http://schemas.microsoft.com/office/powerpoint/2010/main" val="70257406"/>
              </p:ext>
            </p:extLst>
          </p:nvPr>
        </p:nvGraphicFramePr>
        <p:xfrm>
          <a:off x="1069975" y="2331402"/>
          <a:ext cx="9634538" cy="4384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3016798"/>
      </p:ext>
    </p:extLst>
  </p:cSld>
  <p:clrMapOvr>
    <a:masterClrMapping/>
  </p:clrMapOvr>
</p:sld>
</file>

<file path=ppt/theme/theme1.xml><?xml version="1.0" encoding="utf-8"?>
<a:theme xmlns:a="http://schemas.openxmlformats.org/drawingml/2006/main" name="BohemianVTI">
  <a:themeElements>
    <a:clrScheme name="AnalogousFromRegularSeedRightStep">
      <a:dk1>
        <a:srgbClr val="000000"/>
      </a:dk1>
      <a:lt1>
        <a:srgbClr val="FFFFFF"/>
      </a:lt1>
      <a:dk2>
        <a:srgbClr val="1C2732"/>
      </a:dk2>
      <a:lt2>
        <a:srgbClr val="F3F0F1"/>
      </a:lt2>
      <a:accent1>
        <a:srgbClr val="21B782"/>
      </a:accent1>
      <a:accent2>
        <a:srgbClr val="14B1BC"/>
      </a:accent2>
      <a:accent3>
        <a:srgbClr val="298CE7"/>
      </a:accent3>
      <a:accent4>
        <a:srgbClr val="2E40D9"/>
      </a:accent4>
      <a:accent5>
        <a:srgbClr val="6529E7"/>
      </a:accent5>
      <a:accent6>
        <a:srgbClr val="A217D5"/>
      </a:accent6>
      <a:hlink>
        <a:srgbClr val="BF3F6C"/>
      </a:hlink>
      <a:folHlink>
        <a:srgbClr val="7F7F7F"/>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410</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 LT Pro</vt:lpstr>
      <vt:lpstr>Modern Love</vt:lpstr>
      <vt:lpstr>Poppins</vt:lpstr>
      <vt:lpstr>BohemianVTI</vt:lpstr>
      <vt:lpstr>Shield program: self-evaluation tool</vt:lpstr>
      <vt:lpstr>Inclusion not Exclusion </vt:lpstr>
      <vt:lpstr>The current statistics on bullying and anti-bullying programs </vt:lpstr>
      <vt:lpstr>How to manage exclusion </vt:lpstr>
      <vt:lpstr>Examples of Exclusion </vt:lpstr>
      <vt:lpstr>What is inclusion?</vt:lpstr>
      <vt:lpstr>Inclusion</vt:lpstr>
      <vt:lpstr>Why is inclusion necessary?</vt:lpstr>
      <vt:lpstr>Examples of Inclusion</vt:lpstr>
      <vt:lpstr>Resources and 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fia clery</dc:creator>
  <cp:lastModifiedBy>Victoria Howson</cp:lastModifiedBy>
  <cp:revision>3</cp:revision>
  <dcterms:created xsi:type="dcterms:W3CDTF">2023-06-18T22:40:00Z</dcterms:created>
  <dcterms:modified xsi:type="dcterms:W3CDTF">2026-01-11T19:33:54Z</dcterms:modified>
</cp:coreProperties>
</file>